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78" r:id="rId9"/>
    <p:sldId id="263" r:id="rId10"/>
    <p:sldId id="264" r:id="rId11"/>
    <p:sldId id="265" r:id="rId12"/>
    <p:sldId id="266" r:id="rId13"/>
    <p:sldId id="267" r:id="rId14"/>
    <p:sldId id="268" r:id="rId15"/>
    <p:sldId id="269" r:id="rId16"/>
    <p:sldId id="270" r:id="rId17"/>
    <p:sldId id="271" r:id="rId18"/>
    <p:sldId id="273" r:id="rId19"/>
    <p:sldId id="281" r:id="rId20"/>
    <p:sldId id="282" r:id="rId21"/>
    <p:sldId id="274" r:id="rId22"/>
    <p:sldId id="276" r:id="rId23"/>
    <p:sldId id="277"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1E24"/>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01" d="100"/>
          <a:sy n="101" d="100"/>
        </p:scale>
        <p:origin x="114" y="7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90146-863F-470B-AE0B-112F89B45488}" type="datetimeFigureOut">
              <a:rPr lang="it-IT" smtClean="0"/>
              <a:pPr/>
              <a:t>09/01/2020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CB6D19-DA6C-40DD-A556-4506E2103A0D}" type="slidenum">
              <a:rPr lang="it-IT" smtClean="0"/>
              <a:pPr/>
              <a:t>‹N›</a:t>
            </a:fld>
            <a:endParaRPr lang="it-IT"/>
          </a:p>
        </p:txBody>
      </p:sp>
    </p:spTree>
    <p:extLst>
      <p:ext uri="{BB962C8B-B14F-4D97-AF65-F5344CB8AC3E}">
        <p14:creationId xmlns:p14="http://schemas.microsoft.com/office/powerpoint/2010/main" val="270432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85750AF-6F90-4842-B5C1-6484A763AA18}" type="datetimeFigureOut">
              <a:rPr lang="it-IT" smtClean="0"/>
              <a:pPr/>
              <a:t>09/01/2020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08EDF3-9817-4505-9E9C-F040437BB4FE}" type="slidenum">
              <a:rPr lang="it-IT" smtClean="0"/>
              <a:pPr/>
              <a:t>‹N›</a:t>
            </a:fld>
            <a:endParaRPr lang="it-IT"/>
          </a:p>
        </p:txBody>
      </p:sp>
    </p:spTree>
    <p:extLst>
      <p:ext uri="{BB962C8B-B14F-4D97-AF65-F5344CB8AC3E}">
        <p14:creationId xmlns:p14="http://schemas.microsoft.com/office/powerpoint/2010/main" val="265405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85750AF-6F90-4842-B5C1-6484A763AA18}" type="datetimeFigureOut">
              <a:rPr lang="it-IT" smtClean="0"/>
              <a:pPr/>
              <a:t>09/01/2020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08EDF3-9817-4505-9E9C-F040437BB4FE}" type="slidenum">
              <a:rPr lang="it-IT" smtClean="0"/>
              <a:pPr/>
              <a:t>‹N›</a:t>
            </a:fld>
            <a:endParaRPr lang="it-IT"/>
          </a:p>
        </p:txBody>
      </p:sp>
    </p:spTree>
    <p:extLst>
      <p:ext uri="{BB962C8B-B14F-4D97-AF65-F5344CB8AC3E}">
        <p14:creationId xmlns:p14="http://schemas.microsoft.com/office/powerpoint/2010/main" val="2016109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85750AF-6F90-4842-B5C1-6484A763AA18}" type="datetimeFigureOut">
              <a:rPr lang="it-IT" smtClean="0"/>
              <a:pPr/>
              <a:t>09/01/2020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08EDF3-9817-4505-9E9C-F040437BB4FE}" type="slidenum">
              <a:rPr lang="it-IT" smtClean="0"/>
              <a:pPr/>
              <a:t>‹N›</a:t>
            </a:fld>
            <a:endParaRPr lang="it-IT"/>
          </a:p>
        </p:txBody>
      </p:sp>
    </p:spTree>
    <p:extLst>
      <p:ext uri="{BB962C8B-B14F-4D97-AF65-F5344CB8AC3E}">
        <p14:creationId xmlns:p14="http://schemas.microsoft.com/office/powerpoint/2010/main" val="419514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85750AF-6F90-4842-B5C1-6484A763AA18}" type="datetimeFigureOut">
              <a:rPr lang="it-IT" smtClean="0"/>
              <a:pPr/>
              <a:t>09/01/2020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08EDF3-9817-4505-9E9C-F040437BB4FE}" type="slidenum">
              <a:rPr lang="it-IT" smtClean="0"/>
              <a:pPr/>
              <a:t>‹N›</a:t>
            </a:fld>
            <a:endParaRPr lang="it-IT"/>
          </a:p>
        </p:txBody>
      </p:sp>
    </p:spTree>
    <p:extLst>
      <p:ext uri="{BB962C8B-B14F-4D97-AF65-F5344CB8AC3E}">
        <p14:creationId xmlns:p14="http://schemas.microsoft.com/office/powerpoint/2010/main" val="381812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085750AF-6F90-4842-B5C1-6484A763AA18}" type="datetimeFigureOut">
              <a:rPr lang="it-IT" smtClean="0"/>
              <a:pPr/>
              <a:t>09/01/2020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08EDF3-9817-4505-9E9C-F040437BB4FE}" type="slidenum">
              <a:rPr lang="it-IT" smtClean="0"/>
              <a:pPr/>
              <a:t>‹N›</a:t>
            </a:fld>
            <a:endParaRPr lang="it-IT"/>
          </a:p>
        </p:txBody>
      </p:sp>
    </p:spTree>
    <p:extLst>
      <p:ext uri="{BB962C8B-B14F-4D97-AF65-F5344CB8AC3E}">
        <p14:creationId xmlns:p14="http://schemas.microsoft.com/office/powerpoint/2010/main" val="331955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85750AF-6F90-4842-B5C1-6484A763AA18}" type="datetimeFigureOut">
              <a:rPr lang="it-IT" smtClean="0"/>
              <a:pPr/>
              <a:t>09/01/2020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108EDF3-9817-4505-9E9C-F040437BB4FE}" type="slidenum">
              <a:rPr lang="it-IT" smtClean="0"/>
              <a:pPr/>
              <a:t>‹N›</a:t>
            </a:fld>
            <a:endParaRPr lang="it-IT"/>
          </a:p>
        </p:txBody>
      </p:sp>
    </p:spTree>
    <p:extLst>
      <p:ext uri="{BB962C8B-B14F-4D97-AF65-F5344CB8AC3E}">
        <p14:creationId xmlns:p14="http://schemas.microsoft.com/office/powerpoint/2010/main" val="685482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85750AF-6F90-4842-B5C1-6484A763AA18}" type="datetimeFigureOut">
              <a:rPr lang="it-IT" smtClean="0"/>
              <a:pPr/>
              <a:t>09/01/2020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108EDF3-9817-4505-9E9C-F040437BB4FE}" type="slidenum">
              <a:rPr lang="it-IT" smtClean="0"/>
              <a:pPr/>
              <a:t>‹N›</a:t>
            </a:fld>
            <a:endParaRPr lang="it-IT"/>
          </a:p>
        </p:txBody>
      </p:sp>
    </p:spTree>
    <p:extLst>
      <p:ext uri="{BB962C8B-B14F-4D97-AF65-F5344CB8AC3E}">
        <p14:creationId xmlns:p14="http://schemas.microsoft.com/office/powerpoint/2010/main" val="152149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85750AF-6F90-4842-B5C1-6484A763AA18}" type="datetimeFigureOut">
              <a:rPr lang="it-IT" smtClean="0"/>
              <a:pPr/>
              <a:t>09/01/2020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108EDF3-9817-4505-9E9C-F040437BB4FE}" type="slidenum">
              <a:rPr lang="it-IT" smtClean="0"/>
              <a:pPr/>
              <a:t>‹N›</a:t>
            </a:fld>
            <a:endParaRPr lang="it-IT"/>
          </a:p>
        </p:txBody>
      </p:sp>
    </p:spTree>
    <p:extLst>
      <p:ext uri="{BB962C8B-B14F-4D97-AF65-F5344CB8AC3E}">
        <p14:creationId xmlns:p14="http://schemas.microsoft.com/office/powerpoint/2010/main" val="308465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85750AF-6F90-4842-B5C1-6484A763AA18}" type="datetimeFigureOut">
              <a:rPr lang="it-IT" smtClean="0"/>
              <a:pPr/>
              <a:t>09/01/2020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108EDF3-9817-4505-9E9C-F040437BB4FE}" type="slidenum">
              <a:rPr lang="it-IT" smtClean="0"/>
              <a:pPr/>
              <a:t>‹N›</a:t>
            </a:fld>
            <a:endParaRPr lang="it-IT"/>
          </a:p>
        </p:txBody>
      </p:sp>
    </p:spTree>
    <p:extLst>
      <p:ext uri="{BB962C8B-B14F-4D97-AF65-F5344CB8AC3E}">
        <p14:creationId xmlns:p14="http://schemas.microsoft.com/office/powerpoint/2010/main" val="138827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085750AF-6F90-4842-B5C1-6484A763AA18}" type="datetimeFigureOut">
              <a:rPr lang="it-IT" smtClean="0"/>
              <a:pPr/>
              <a:t>09/01/2020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108EDF3-9817-4505-9E9C-F040437BB4FE}" type="slidenum">
              <a:rPr lang="it-IT" smtClean="0"/>
              <a:pPr/>
              <a:t>‹N›</a:t>
            </a:fld>
            <a:endParaRPr lang="it-IT"/>
          </a:p>
        </p:txBody>
      </p:sp>
    </p:spTree>
    <p:extLst>
      <p:ext uri="{BB962C8B-B14F-4D97-AF65-F5344CB8AC3E}">
        <p14:creationId xmlns:p14="http://schemas.microsoft.com/office/powerpoint/2010/main" val="168781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085750AF-6F90-4842-B5C1-6484A763AA18}" type="datetimeFigureOut">
              <a:rPr lang="it-IT" smtClean="0"/>
              <a:pPr/>
              <a:t>09/01/2020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108EDF3-9817-4505-9E9C-F040437BB4FE}" type="slidenum">
              <a:rPr lang="it-IT" smtClean="0"/>
              <a:pPr/>
              <a:t>‹N›</a:t>
            </a:fld>
            <a:endParaRPr lang="it-IT"/>
          </a:p>
        </p:txBody>
      </p:sp>
    </p:spTree>
    <p:extLst>
      <p:ext uri="{BB962C8B-B14F-4D97-AF65-F5344CB8AC3E}">
        <p14:creationId xmlns:p14="http://schemas.microsoft.com/office/powerpoint/2010/main" val="901332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750AF-6F90-4842-B5C1-6484A763AA18}" type="datetimeFigureOut">
              <a:rPr lang="it-IT" smtClean="0"/>
              <a:pPr/>
              <a:t>09/01/2020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8EDF3-9817-4505-9E9C-F040437BB4FE}" type="slidenum">
              <a:rPr lang="it-IT" smtClean="0"/>
              <a:pPr/>
              <a:t>‹N›</a:t>
            </a:fld>
            <a:endParaRPr lang="it-IT"/>
          </a:p>
        </p:txBody>
      </p:sp>
    </p:spTree>
    <p:extLst>
      <p:ext uri="{BB962C8B-B14F-4D97-AF65-F5344CB8AC3E}">
        <p14:creationId xmlns:p14="http://schemas.microsoft.com/office/powerpoint/2010/main" val="3927891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sellaDiTesto 2"/>
          <p:cNvSpPr txBox="1"/>
          <p:nvPr/>
        </p:nvSpPr>
        <p:spPr>
          <a:xfrm>
            <a:off x="8660675" y="1658982"/>
            <a:ext cx="3531325" cy="2862322"/>
          </a:xfrm>
          <a:prstGeom prst="rect">
            <a:avLst/>
          </a:prstGeom>
          <a:noFill/>
        </p:spPr>
        <p:txBody>
          <a:bodyPr wrap="square" rtlCol="0">
            <a:spAutoFit/>
          </a:bodyPr>
          <a:lstStyle/>
          <a:p>
            <a:r>
              <a:rPr lang="en-US" sz="45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Brothers </a:t>
            </a:r>
            <a:r>
              <a:rPr lang="en-US" sz="4500" b="1" dirty="0" smtClean="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r>
            <a:br>
              <a:rPr lang="en-US" sz="4500" b="1" dirty="0" smtClean="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br>
            <a:r>
              <a:rPr lang="en-US" sz="4500" b="1" dirty="0" smtClean="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of </a:t>
            </a:r>
            <a:r>
              <a:rPr lang="en-US" sz="45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the Christian Schools</a:t>
            </a:r>
          </a:p>
        </p:txBody>
      </p:sp>
      <p:sp>
        <p:nvSpPr>
          <p:cNvPr id="4" name="CasellaDiTesto 3"/>
          <p:cNvSpPr txBox="1"/>
          <p:nvPr/>
        </p:nvSpPr>
        <p:spPr>
          <a:xfrm>
            <a:off x="8830492" y="4515393"/>
            <a:ext cx="3361508" cy="1200329"/>
          </a:xfrm>
          <a:prstGeom prst="rect">
            <a:avLst/>
          </a:prstGeom>
          <a:noFill/>
        </p:spPr>
        <p:txBody>
          <a:bodyPr wrap="square" rtlCol="0">
            <a:spAutoFit/>
          </a:bodyPr>
          <a:lstStyle/>
          <a:p>
            <a:r>
              <a:rPr lang="it-IT"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Postulator General</a:t>
            </a:r>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8196" y="274317"/>
            <a:ext cx="4010296" cy="1200329"/>
          </a:xfrm>
          <a:prstGeom prst="rect">
            <a:avLst/>
          </a:prstGeom>
          <a:noFill/>
        </p:spPr>
        <p:txBody>
          <a:bodyPr wrap="square" rtlCol="0">
            <a:spAutoFit/>
          </a:bodyPr>
          <a:lstStyle/>
          <a:p>
            <a:r>
              <a:rPr lang="it-IT"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Cause of </a:t>
            </a:r>
            <a:r>
              <a:rPr lang="it-IT" sz="3600" b="1" dirty="0" err="1">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Beatification</a:t>
            </a:r>
            <a:endParaRPr lang="en-US"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CasellaDiTesto 2"/>
          <p:cNvSpPr txBox="1"/>
          <p:nvPr/>
        </p:nvSpPr>
        <p:spPr>
          <a:xfrm>
            <a:off x="6414448" y="313898"/>
            <a:ext cx="5609230" cy="830997"/>
          </a:xfrm>
          <a:prstGeom prst="rect">
            <a:avLst/>
          </a:prstGeom>
          <a:noFill/>
        </p:spPr>
        <p:txBody>
          <a:bodyPr wrap="square" rtlCol="0">
            <a:spAutoFit/>
          </a:bodyPr>
          <a:lstStyle/>
          <a:p>
            <a:pPr algn="r"/>
            <a:r>
              <a:rPr lang="it-IT" sz="2400" b="1" dirty="0">
                <a:solidFill>
                  <a:srgbClr val="9B1E24"/>
                </a:solidFill>
                <a:latin typeface="Times New Roman" panose="02020603050405020304" pitchFamily="18" charset="0"/>
                <a:cs typeface="Times New Roman" panose="02020603050405020304" pitchFamily="18" charset="0"/>
              </a:rPr>
              <a:t>The </a:t>
            </a:r>
            <a:r>
              <a:rPr lang="it-IT" sz="2400" b="1" dirty="0" err="1">
                <a:solidFill>
                  <a:srgbClr val="9B1E24"/>
                </a:solidFill>
                <a:latin typeface="Times New Roman" panose="02020603050405020304" pitchFamily="18" charset="0"/>
                <a:cs typeface="Times New Roman" panose="02020603050405020304" pitchFamily="18" charset="0"/>
              </a:rPr>
              <a:t>canonical</a:t>
            </a:r>
            <a:r>
              <a:rPr lang="it-IT" sz="2400" b="1" dirty="0">
                <a:solidFill>
                  <a:srgbClr val="9B1E24"/>
                </a:solidFill>
                <a:latin typeface="Times New Roman" panose="02020603050405020304" pitchFamily="18" charset="0"/>
                <a:cs typeface="Times New Roman" panose="02020603050405020304" pitchFamily="18" charset="0"/>
              </a:rPr>
              <a:t> </a:t>
            </a:r>
            <a:r>
              <a:rPr lang="it-IT" sz="2400" b="1" dirty="0" err="1">
                <a:solidFill>
                  <a:srgbClr val="9B1E24"/>
                </a:solidFill>
                <a:latin typeface="Times New Roman" panose="02020603050405020304" pitchFamily="18" charset="0"/>
                <a:cs typeface="Times New Roman" panose="02020603050405020304" pitchFamily="18" charset="0"/>
              </a:rPr>
              <a:t>process</a:t>
            </a:r>
            <a:r>
              <a:rPr lang="it-IT" sz="2400" b="1" dirty="0">
                <a:solidFill>
                  <a:srgbClr val="9B1E24"/>
                </a:solidFill>
                <a:latin typeface="Times New Roman" panose="02020603050405020304" pitchFamily="18" charset="0"/>
                <a:cs typeface="Times New Roman" panose="02020603050405020304" pitchFamily="18" charset="0"/>
              </a:rPr>
              <a:t> </a:t>
            </a:r>
            <a:r>
              <a:rPr lang="it-IT" sz="2400" b="1" dirty="0" smtClean="0">
                <a:solidFill>
                  <a:srgbClr val="9B1E24"/>
                </a:solidFill>
                <a:latin typeface="Times New Roman" panose="02020603050405020304" pitchFamily="18" charset="0"/>
                <a:cs typeface="Times New Roman" panose="02020603050405020304" pitchFamily="18" charset="0"/>
              </a:rPr>
              <a:t/>
            </a:r>
            <a:br>
              <a:rPr lang="it-IT" sz="2400" b="1" dirty="0" smtClean="0">
                <a:solidFill>
                  <a:srgbClr val="9B1E24"/>
                </a:solidFill>
                <a:latin typeface="Times New Roman" panose="02020603050405020304" pitchFamily="18" charset="0"/>
                <a:cs typeface="Times New Roman" panose="02020603050405020304" pitchFamily="18" charset="0"/>
              </a:rPr>
            </a:br>
            <a:r>
              <a:rPr lang="it-IT" sz="2400" b="1" dirty="0" smtClean="0">
                <a:solidFill>
                  <a:srgbClr val="9B1E24"/>
                </a:solidFill>
                <a:latin typeface="Times New Roman" panose="02020603050405020304" pitchFamily="18" charset="0"/>
                <a:cs typeface="Times New Roman" panose="02020603050405020304" pitchFamily="18" charset="0"/>
              </a:rPr>
              <a:t>1</a:t>
            </a:r>
            <a:r>
              <a:rPr lang="it-IT" b="1" baseline="30000" dirty="0" smtClean="0">
                <a:solidFill>
                  <a:srgbClr val="9B1E24"/>
                </a:solidFill>
                <a:latin typeface="Times New Roman" panose="02020603050405020304" pitchFamily="18" charset="0"/>
                <a:cs typeface="Times New Roman" panose="02020603050405020304" pitchFamily="18" charset="0"/>
              </a:rPr>
              <a:t>st</a:t>
            </a:r>
            <a:r>
              <a:rPr lang="it-IT" sz="2400" b="1" dirty="0" smtClean="0">
                <a:solidFill>
                  <a:srgbClr val="9B1E24"/>
                </a:solidFill>
                <a:latin typeface="Times New Roman" panose="02020603050405020304" pitchFamily="18" charset="0"/>
                <a:cs typeface="Times New Roman" panose="02020603050405020304" pitchFamily="18" charset="0"/>
              </a:rPr>
              <a:t> part</a:t>
            </a:r>
            <a:endParaRPr lang="en-US" sz="2400" b="1" dirty="0">
              <a:solidFill>
                <a:srgbClr val="9B1E24"/>
              </a:solidFill>
              <a:latin typeface="Times New Roman" panose="02020603050405020304" pitchFamily="18" charset="0"/>
              <a:cs typeface="Times New Roman" panose="02020603050405020304" pitchFamily="18" charset="0"/>
            </a:endParaRPr>
          </a:p>
        </p:txBody>
      </p:sp>
      <p:sp>
        <p:nvSpPr>
          <p:cNvPr id="4" name="CasellaDiTesto 3"/>
          <p:cNvSpPr txBox="1"/>
          <p:nvPr/>
        </p:nvSpPr>
        <p:spPr>
          <a:xfrm>
            <a:off x="3562066" y="2347417"/>
            <a:ext cx="7976592" cy="646331"/>
          </a:xfrm>
          <a:prstGeom prst="rect">
            <a:avLst/>
          </a:prstGeom>
          <a:noFill/>
        </p:spPr>
        <p:txBody>
          <a:bodyPr wrap="square" rtlCol="0">
            <a:spAutoFit/>
          </a:bodyPr>
          <a:lstStyle/>
          <a:p>
            <a:pPr algn="r"/>
            <a:r>
              <a:rPr lang="en-US" dirty="0">
                <a:latin typeface="Times New Roman" panose="02020603050405020304" pitchFamily="18" charset="0"/>
                <a:cs typeface="Times New Roman" panose="02020603050405020304" pitchFamily="18" charset="0"/>
              </a:rPr>
              <a:t>Began on </a:t>
            </a:r>
            <a:r>
              <a:rPr lang="en-US" dirty="0" err="1">
                <a:latin typeface="Times New Roman" panose="02020603050405020304" pitchFamily="18" charset="0"/>
                <a:cs typeface="Times New Roman" panose="02020603050405020304" pitchFamily="18" charset="0"/>
              </a:rPr>
              <a:t>september</a:t>
            </a:r>
            <a:r>
              <a:rPr lang="en-US" dirty="0">
                <a:latin typeface="Times New Roman" panose="02020603050405020304" pitchFamily="18" charset="0"/>
                <a:cs typeface="Times New Roman" panose="02020603050405020304" pitchFamily="18" charset="0"/>
              </a:rPr>
              <a:t> 1, 2009 by the Diocese of Huehuetenango, where Brother James died with the </a:t>
            </a:r>
            <a:r>
              <a:rPr lang="en-US" b="1" dirty="0">
                <a:solidFill>
                  <a:srgbClr val="9B1E24"/>
                </a:solidFill>
                <a:latin typeface="Times New Roman" panose="02020603050405020304" pitchFamily="18" charset="0"/>
                <a:cs typeface="Times New Roman" panose="02020603050405020304" pitchFamily="18" charset="0"/>
              </a:rPr>
              <a:t>"reputation of Martyr".</a:t>
            </a:r>
          </a:p>
        </p:txBody>
      </p:sp>
      <p:sp>
        <p:nvSpPr>
          <p:cNvPr id="5" name="CasellaDiTesto 4"/>
          <p:cNvSpPr txBox="1"/>
          <p:nvPr/>
        </p:nvSpPr>
        <p:spPr>
          <a:xfrm>
            <a:off x="1433015" y="3671251"/>
            <a:ext cx="10105643" cy="646331"/>
          </a:xfrm>
          <a:prstGeom prst="rect">
            <a:avLst/>
          </a:prstGeom>
          <a:noFill/>
        </p:spPr>
        <p:txBody>
          <a:bodyPr wrap="square" rtlCol="0">
            <a:spAutoFit/>
          </a:bodyPr>
          <a:lstStyle/>
          <a:p>
            <a:pPr algn="r"/>
            <a:r>
              <a:rPr lang="en-US" dirty="0">
                <a:latin typeface="Times New Roman" panose="02020603050405020304" pitchFamily="18" charset="0"/>
                <a:cs typeface="Times New Roman" panose="02020603050405020304" pitchFamily="18" charset="0"/>
              </a:rPr>
              <a:t>With the beginning of the diocesan inquiry Brother James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received </a:t>
            </a:r>
            <a:r>
              <a:rPr lang="en-US" dirty="0">
                <a:latin typeface="Times New Roman" panose="02020603050405020304" pitchFamily="18" charset="0"/>
                <a:cs typeface="Times New Roman" panose="02020603050405020304" pitchFamily="18" charset="0"/>
              </a:rPr>
              <a:t>the title od </a:t>
            </a:r>
            <a:r>
              <a:rPr lang="en-US" b="1" dirty="0">
                <a:solidFill>
                  <a:srgbClr val="9B1E24"/>
                </a:solidFill>
                <a:latin typeface="Times New Roman" panose="02020603050405020304" pitchFamily="18" charset="0"/>
                <a:cs typeface="Times New Roman" panose="02020603050405020304" pitchFamily="18" charset="0"/>
              </a:rPr>
              <a:t>SERVANT OF GOD</a:t>
            </a:r>
          </a:p>
        </p:txBody>
      </p:sp>
      <p:sp>
        <p:nvSpPr>
          <p:cNvPr id="6" name="CasellaDiTesto 5"/>
          <p:cNvSpPr txBox="1"/>
          <p:nvPr/>
        </p:nvSpPr>
        <p:spPr>
          <a:xfrm>
            <a:off x="2210938" y="4899549"/>
            <a:ext cx="9327720" cy="369332"/>
          </a:xfrm>
          <a:prstGeom prst="rect">
            <a:avLst/>
          </a:prstGeom>
          <a:noFill/>
        </p:spPr>
        <p:txBody>
          <a:bodyPr wrap="square" rtlCol="0">
            <a:spAutoFit/>
          </a:bodyPr>
          <a:lstStyle/>
          <a:p>
            <a:pPr algn="r"/>
            <a:r>
              <a:rPr lang="en-US" dirty="0">
                <a:latin typeface="Times New Roman" panose="02020603050405020304" pitchFamily="18" charset="0"/>
                <a:cs typeface="Times New Roman" panose="02020603050405020304" pitchFamily="18" charset="0"/>
              </a:rPr>
              <a:t>The aim of the diocesan inquiry is to collect documents and testimonies</a:t>
            </a:r>
          </a:p>
        </p:txBody>
      </p:sp>
      <p:sp>
        <p:nvSpPr>
          <p:cNvPr id="7" name="CasellaDiTesto 6"/>
          <p:cNvSpPr txBox="1"/>
          <p:nvPr/>
        </p:nvSpPr>
        <p:spPr>
          <a:xfrm>
            <a:off x="0" y="6088559"/>
            <a:ext cx="12192000" cy="646331"/>
          </a:xfrm>
          <a:prstGeom prst="rect">
            <a:avLst/>
          </a:prstGeom>
          <a:noFill/>
        </p:spPr>
        <p:txBody>
          <a:bodyPr wrap="square" rtlCol="0">
            <a:spAutoFit/>
          </a:bodyPr>
          <a:lstStyle/>
          <a:p>
            <a:pPr algn="ctr"/>
            <a:r>
              <a:rPr lang="en-US" sz="3600" b="1" i="1" dirty="0">
                <a:solidFill>
                  <a:srgbClr val="9B1E24"/>
                </a:solidFill>
                <a:latin typeface="Times New Roman" panose="02020603050405020304" pitchFamily="18" charset="0"/>
                <a:cs typeface="Times New Roman" panose="02020603050405020304" pitchFamily="18" charset="0"/>
              </a:rPr>
              <a:t>The luminous path of the martyrdom of Br. James Miller</a:t>
            </a:r>
          </a:p>
        </p:txBody>
      </p:sp>
      <p:sp>
        <p:nvSpPr>
          <p:cNvPr id="8" name="CasellaDiTesto 7"/>
          <p:cNvSpPr txBox="1"/>
          <p:nvPr/>
        </p:nvSpPr>
        <p:spPr>
          <a:xfrm rot="16200000">
            <a:off x="10203949" y="3471052"/>
            <a:ext cx="3452883" cy="523220"/>
          </a:xfrm>
          <a:prstGeom prst="rect">
            <a:avLst/>
          </a:prstGeom>
          <a:solidFill>
            <a:srgbClr val="9B1E24"/>
          </a:solidFill>
        </p:spPr>
        <p:txBody>
          <a:bodyPr wrap="square" rtlCol="0">
            <a:spAutoFit/>
          </a:bodyPr>
          <a:lstStyle/>
          <a:p>
            <a:pPr algn="ctr"/>
            <a:r>
              <a:rPr lang="it-IT" sz="2800" dirty="0" smtClean="0">
                <a:solidFill>
                  <a:schemeClr val="bg1"/>
                </a:solidFill>
                <a:latin typeface="Indivisa Text Serif" pitchFamily="50" charset="0"/>
              </a:rPr>
              <a:t> </a:t>
            </a:r>
            <a:endParaRPr lang="en-US" sz="2800" dirty="0">
              <a:solidFill>
                <a:schemeClr val="bg1"/>
              </a:solidFill>
              <a:latin typeface="Indivisa Text Serif" pitchFamily="50" charset="0"/>
            </a:endParaRPr>
          </a:p>
        </p:txBody>
      </p:sp>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4" presetClass="entr" presetSubtype="5"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vertical)">
                                      <p:cBhvr>
                                        <p:cTn id="23" dur="500"/>
                                        <p:tgtEl>
                                          <p:spTgt spid="4"/>
                                        </p:tgtEl>
                                      </p:cBhvr>
                                    </p:animEffect>
                                  </p:childTnLst>
                                </p:cTn>
                              </p:par>
                            </p:childTnLst>
                          </p:cTn>
                        </p:par>
                        <p:par>
                          <p:cTn id="24" fill="hold">
                            <p:stCondLst>
                              <p:cond delay="3000"/>
                            </p:stCondLst>
                            <p:childTnLst>
                              <p:par>
                                <p:cTn id="25" presetID="14" presetClass="entr" presetSubtype="5"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vertical)">
                                      <p:cBhvr>
                                        <p:cTn id="27" dur="500"/>
                                        <p:tgtEl>
                                          <p:spTgt spid="5"/>
                                        </p:tgtEl>
                                      </p:cBhvr>
                                    </p:animEffect>
                                  </p:childTnLst>
                                </p:cTn>
                              </p:par>
                            </p:childTnLst>
                          </p:cTn>
                        </p:par>
                        <p:par>
                          <p:cTn id="28" fill="hold">
                            <p:stCondLst>
                              <p:cond delay="3500"/>
                            </p:stCondLst>
                            <p:childTnLst>
                              <p:par>
                                <p:cTn id="29" presetID="14" presetClass="entr" presetSubtype="5"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ttangolo 8"/>
          <p:cNvSpPr/>
          <p:nvPr/>
        </p:nvSpPr>
        <p:spPr>
          <a:xfrm>
            <a:off x="0" y="5090614"/>
            <a:ext cx="5254388" cy="996287"/>
          </a:xfrm>
          <a:prstGeom prst="rect">
            <a:avLst/>
          </a:prstGeom>
          <a:solidFill>
            <a:srgbClr val="9B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p:cNvSpPr/>
          <p:nvPr/>
        </p:nvSpPr>
        <p:spPr>
          <a:xfrm>
            <a:off x="8675914" y="302526"/>
            <a:ext cx="3516086" cy="84388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p:cNvSpPr/>
          <p:nvPr/>
        </p:nvSpPr>
        <p:spPr>
          <a:xfrm>
            <a:off x="8925637" y="6145593"/>
            <a:ext cx="3266364" cy="53226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p:cNvSpPr txBox="1"/>
          <p:nvPr/>
        </p:nvSpPr>
        <p:spPr>
          <a:xfrm>
            <a:off x="8529851" y="6088559"/>
            <a:ext cx="3493827" cy="646331"/>
          </a:xfrm>
          <a:prstGeom prst="rect">
            <a:avLst/>
          </a:prstGeom>
          <a:noFill/>
        </p:spPr>
        <p:txBody>
          <a:bodyPr wrap="square" rtlCol="0">
            <a:spAutoFit/>
          </a:bodyPr>
          <a:lstStyle/>
          <a:p>
            <a:pPr algn="r"/>
            <a:r>
              <a:rPr lang="it-IT" sz="3600" b="1" i="1" dirty="0" smtClean="0">
                <a:solidFill>
                  <a:srgbClr val="9B1E24"/>
                </a:solidFill>
                <a:latin typeface="Times New Roman" panose="02020603050405020304" pitchFamily="18" charset="0"/>
                <a:cs typeface="Times New Roman" panose="02020603050405020304" pitchFamily="18" charset="0"/>
              </a:rPr>
              <a:t>Guatemala</a:t>
            </a:r>
            <a:endParaRPr lang="en-US" sz="3600" b="1" i="1" dirty="0">
              <a:solidFill>
                <a:srgbClr val="9B1E24"/>
              </a:solidFill>
              <a:latin typeface="Times New Roman" panose="02020603050405020304" pitchFamily="18" charset="0"/>
              <a:cs typeface="Times New Roman" panose="02020603050405020304" pitchFamily="18" charset="0"/>
            </a:endParaRPr>
          </a:p>
        </p:txBody>
      </p:sp>
      <p:sp>
        <p:nvSpPr>
          <p:cNvPr id="7" name="CasellaDiTesto 6"/>
          <p:cNvSpPr txBox="1"/>
          <p:nvPr/>
        </p:nvSpPr>
        <p:spPr>
          <a:xfrm>
            <a:off x="9251772" y="330229"/>
            <a:ext cx="2940228" cy="830997"/>
          </a:xfrm>
          <a:prstGeom prst="rect">
            <a:avLst/>
          </a:prstGeom>
          <a:noFill/>
        </p:spPr>
        <p:txBody>
          <a:bodyPr wrap="none" rtlCol="0">
            <a:spAutoFit/>
          </a:bodyPr>
          <a:lstStyle/>
          <a:p>
            <a:pPr algn="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	The town of </a:t>
            </a:r>
            <a:endParaRPr lang="en-US" sz="2400" dirty="0" smtClean="0">
              <a:solidFill>
                <a:schemeClr val="bg1"/>
              </a:solidFill>
              <a:latin typeface="Times New Roman" panose="02020603050405020304" pitchFamily="18" charset="0"/>
              <a:cs typeface="Times New Roman" panose="02020603050405020304" pitchFamily="18" charset="0"/>
            </a:endParaRPr>
          </a:p>
          <a:p>
            <a:pPr algn="r"/>
            <a:r>
              <a:rPr lang="en-US" sz="2400" dirty="0" smtClean="0">
                <a:solidFill>
                  <a:schemeClr val="bg1"/>
                </a:solidFill>
                <a:latin typeface="Times New Roman" panose="02020603050405020304" pitchFamily="18" charset="0"/>
                <a:cs typeface="Times New Roman" panose="02020603050405020304" pitchFamily="18" charset="0"/>
              </a:rPr>
              <a:t>HUEHUETENANGO</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8" name="CasellaDiTesto 7"/>
          <p:cNvSpPr txBox="1"/>
          <p:nvPr/>
        </p:nvSpPr>
        <p:spPr>
          <a:xfrm>
            <a:off x="0" y="5078022"/>
            <a:ext cx="2888775" cy="1015663"/>
          </a:xfrm>
          <a:prstGeom prst="rect">
            <a:avLst/>
          </a:prstGeom>
          <a:noFill/>
        </p:spPr>
        <p:txBody>
          <a:bodyPr wrap="square" rtlCol="0">
            <a:spAutoFit/>
          </a:bodyPr>
          <a:lstStyle/>
          <a:p>
            <a:pPr algn="r"/>
            <a:r>
              <a:rPr lang="en-US" sz="2000" dirty="0">
                <a:solidFill>
                  <a:schemeClr val="bg1"/>
                </a:solidFill>
                <a:latin typeface="Times New Roman" panose="02020603050405020304" pitchFamily="18" charset="0"/>
                <a:cs typeface="Times New Roman" panose="02020603050405020304" pitchFamily="18" charset="0"/>
              </a:rPr>
              <a:t> The archeological site of the Maya  civilization at </a:t>
            </a:r>
            <a:r>
              <a:rPr lang="en-US" sz="2000" dirty="0" err="1">
                <a:solidFill>
                  <a:schemeClr val="bg1"/>
                </a:solidFill>
                <a:latin typeface="Times New Roman" panose="02020603050405020304" pitchFamily="18" charset="0"/>
                <a:cs typeface="Times New Roman" panose="02020603050405020304" pitchFamily="18" charset="0"/>
              </a:rPr>
              <a:t>Zaculeu</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10" name="Immagine 9" descr="5778629617_cbe3e3dfd2_b.jpg"/>
          <p:cNvPicPr>
            <a:picLocks noChangeAspect="1"/>
          </p:cNvPicPr>
          <p:nvPr/>
        </p:nvPicPr>
        <p:blipFill>
          <a:blip r:embed="rId3" cstate="print"/>
          <a:stretch>
            <a:fillRect/>
          </a:stretch>
        </p:blipFill>
        <p:spPr>
          <a:xfrm>
            <a:off x="2888776" y="4862234"/>
            <a:ext cx="2024124" cy="1518093"/>
          </a:xfrm>
          <a:prstGeom prst="rect">
            <a:avLst/>
          </a:prstGeom>
        </p:spPr>
      </p:pic>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Horizontal)">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5" grpId="0" animBg="1"/>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248196" y="274317"/>
            <a:ext cx="4010296" cy="1200329"/>
          </a:xfrm>
          <a:prstGeom prst="rect">
            <a:avLst/>
          </a:prstGeom>
          <a:noFill/>
        </p:spPr>
        <p:txBody>
          <a:bodyPr wrap="square" rtlCol="0">
            <a:spAutoFit/>
          </a:bodyPr>
          <a:lstStyle/>
          <a:p>
            <a:r>
              <a:rPr lang="it-IT"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Cause of </a:t>
            </a:r>
            <a:r>
              <a:rPr lang="it-IT" sz="3600" b="1" dirty="0" err="1">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Beatification</a:t>
            </a:r>
            <a:endParaRPr lang="en-US"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CasellaDiTesto 2"/>
          <p:cNvSpPr txBox="1"/>
          <p:nvPr/>
        </p:nvSpPr>
        <p:spPr>
          <a:xfrm>
            <a:off x="5442857" y="177418"/>
            <a:ext cx="6580821" cy="800219"/>
          </a:xfrm>
          <a:prstGeom prst="rect">
            <a:avLst/>
          </a:prstGeom>
          <a:noFill/>
        </p:spPr>
        <p:txBody>
          <a:bodyPr wrap="square" rtlCol="0">
            <a:spAutoFit/>
          </a:bodyPr>
          <a:lstStyle/>
          <a:p>
            <a:pPr algn="r"/>
            <a:r>
              <a:rPr lang="it-IT" sz="2800" b="1" dirty="0" smtClean="0">
                <a:solidFill>
                  <a:srgbClr val="9B1E24"/>
                </a:solidFill>
                <a:latin typeface="Times New Roman" panose="02020603050405020304" pitchFamily="18" charset="0"/>
                <a:cs typeface="Times New Roman" panose="02020603050405020304" pitchFamily="18" charset="0"/>
              </a:rPr>
              <a:t>Casa </a:t>
            </a:r>
            <a:r>
              <a:rPr lang="it-IT" sz="2800" b="1" dirty="0" err="1" smtClean="0">
                <a:solidFill>
                  <a:srgbClr val="9B1E24"/>
                </a:solidFill>
                <a:latin typeface="Times New Roman" panose="02020603050405020304" pitchFamily="18" charset="0"/>
                <a:cs typeface="Times New Roman" panose="02020603050405020304" pitchFamily="18" charset="0"/>
              </a:rPr>
              <a:t>Indígena</a:t>
            </a:r>
            <a:r>
              <a:rPr lang="it-IT" sz="2800" b="1" dirty="0" smtClean="0">
                <a:solidFill>
                  <a:srgbClr val="9B1E24"/>
                </a:solidFill>
                <a:latin typeface="Times New Roman" panose="02020603050405020304" pitchFamily="18" charset="0"/>
                <a:cs typeface="Times New Roman" panose="02020603050405020304" pitchFamily="18" charset="0"/>
              </a:rPr>
              <a:t> La Salle</a:t>
            </a:r>
          </a:p>
          <a:p>
            <a:pPr algn="r"/>
            <a:r>
              <a:rPr lang="en-US" sz="1700" b="1" dirty="0">
                <a:solidFill>
                  <a:srgbClr val="9B1E24"/>
                </a:solidFill>
                <a:latin typeface="Times New Roman" panose="02020603050405020304" pitchFamily="18" charset="0"/>
                <a:cs typeface="Times New Roman" panose="02020603050405020304" pitchFamily="18" charset="0"/>
              </a:rPr>
              <a:t>was the Community of Brother James in Huehuetenango</a:t>
            </a:r>
          </a:p>
        </p:txBody>
      </p:sp>
      <p:sp>
        <p:nvSpPr>
          <p:cNvPr id="4" name="CasellaDiTesto 3"/>
          <p:cNvSpPr txBox="1"/>
          <p:nvPr/>
        </p:nvSpPr>
        <p:spPr>
          <a:xfrm>
            <a:off x="0" y="6087955"/>
            <a:ext cx="12192000" cy="461665"/>
          </a:xfrm>
          <a:prstGeom prst="rect">
            <a:avLst/>
          </a:prstGeom>
          <a:solidFill>
            <a:srgbClr val="9B1E24"/>
          </a:solid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 After his “martyrdom” the name was changed in </a:t>
            </a:r>
            <a:r>
              <a:rPr lang="en-US" sz="2400" b="1" dirty="0">
                <a:solidFill>
                  <a:schemeClr val="bg1"/>
                </a:solidFill>
                <a:latin typeface="Times New Roman" panose="02020603050405020304" pitchFamily="18" charset="0"/>
                <a:cs typeface="Times New Roman" panose="02020603050405020304" pitchFamily="18" charset="0"/>
              </a:rPr>
              <a:t>Centro </a:t>
            </a:r>
            <a:r>
              <a:rPr lang="en-US" sz="2400" b="1" dirty="0" err="1">
                <a:solidFill>
                  <a:schemeClr val="bg1"/>
                </a:solidFill>
                <a:latin typeface="Times New Roman" panose="02020603050405020304" pitchFamily="18" charset="0"/>
                <a:cs typeface="Times New Roman" panose="02020603050405020304" pitchFamily="18" charset="0"/>
              </a:rPr>
              <a:t>Indígena</a:t>
            </a:r>
            <a:r>
              <a:rPr lang="en-US" sz="2400" b="1" dirty="0">
                <a:solidFill>
                  <a:schemeClr val="bg1"/>
                </a:solidFill>
                <a:latin typeface="Times New Roman" panose="02020603050405020304" pitchFamily="18" charset="0"/>
                <a:cs typeface="Times New Roman" panose="02020603050405020304" pitchFamily="18" charset="0"/>
              </a:rPr>
              <a:t> Santiago Miller </a:t>
            </a:r>
          </a:p>
        </p:txBody>
      </p:sp>
      <p:pic>
        <p:nvPicPr>
          <p:cNvPr id="7" name="Immagine 6" descr="targa01.jpg"/>
          <p:cNvPicPr>
            <a:picLocks noChangeAspect="1"/>
          </p:cNvPicPr>
          <p:nvPr/>
        </p:nvPicPr>
        <p:blipFill>
          <a:blip r:embed="rId3"/>
          <a:stretch>
            <a:fillRect/>
          </a:stretch>
        </p:blipFill>
        <p:spPr>
          <a:xfrm>
            <a:off x="8398068" y="1274001"/>
            <a:ext cx="3197201" cy="2239585"/>
          </a:xfrm>
          <a:prstGeom prst="rect">
            <a:avLst/>
          </a:prstGeom>
        </p:spPr>
      </p:pic>
      <p:pic>
        <p:nvPicPr>
          <p:cNvPr id="8" name="Immagine 7" descr="targa02.jpg"/>
          <p:cNvPicPr>
            <a:picLocks noChangeAspect="1"/>
          </p:cNvPicPr>
          <p:nvPr/>
        </p:nvPicPr>
        <p:blipFill>
          <a:blip r:embed="rId4"/>
          <a:stretch>
            <a:fillRect/>
          </a:stretch>
        </p:blipFill>
        <p:spPr>
          <a:xfrm>
            <a:off x="8374900" y="3751849"/>
            <a:ext cx="3243536" cy="2255030"/>
          </a:xfrm>
          <a:prstGeom prst="rect">
            <a:avLst/>
          </a:prstGeom>
        </p:spPr>
      </p:pic>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8196" y="274317"/>
            <a:ext cx="4010296" cy="1200329"/>
          </a:xfrm>
          <a:prstGeom prst="rect">
            <a:avLst/>
          </a:prstGeom>
          <a:noFill/>
        </p:spPr>
        <p:txBody>
          <a:bodyPr wrap="square" rtlCol="0">
            <a:spAutoFit/>
          </a:bodyPr>
          <a:lstStyle/>
          <a:p>
            <a:r>
              <a:rPr lang="it-IT"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Cause of </a:t>
            </a:r>
            <a:r>
              <a:rPr lang="it-IT" sz="3600" b="1" dirty="0" err="1">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Beatification</a:t>
            </a:r>
            <a:endParaRPr lang="en-US"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CasellaDiTesto 2"/>
          <p:cNvSpPr txBox="1"/>
          <p:nvPr/>
        </p:nvSpPr>
        <p:spPr>
          <a:xfrm>
            <a:off x="6441742" y="465078"/>
            <a:ext cx="5750257" cy="461665"/>
          </a:xfrm>
          <a:prstGeom prst="rect">
            <a:avLst/>
          </a:prstGeom>
          <a:solidFill>
            <a:srgbClr val="9B1E24"/>
          </a:solidFill>
        </p:spPr>
        <p:txBody>
          <a:bodyPr wrap="square" rtlCol="0">
            <a:spAutoFit/>
          </a:bodyPr>
          <a:lstStyle/>
          <a:p>
            <a:pPr algn="ctr"/>
            <a:r>
              <a:rPr lang="es-ES" sz="2400" b="1" dirty="0">
                <a:solidFill>
                  <a:schemeClr val="bg1"/>
                </a:solidFill>
                <a:latin typeface="Times New Roman" panose="02020603050405020304" pitchFamily="18" charset="0"/>
                <a:cs typeface="Times New Roman" panose="02020603050405020304" pitchFamily="18" charset="0"/>
              </a:rPr>
              <a:t>Cathedral </a:t>
            </a:r>
            <a:r>
              <a:rPr lang="es-ES" sz="2400" b="1" dirty="0" smtClean="0">
                <a:solidFill>
                  <a:schemeClr val="bg1"/>
                </a:solidFill>
                <a:latin typeface="Times New Roman" panose="02020603050405020304" pitchFamily="18" charset="0"/>
                <a:cs typeface="Times New Roman" panose="02020603050405020304" pitchFamily="18" charset="0"/>
              </a:rPr>
              <a:t>of Guatemala </a:t>
            </a:r>
            <a:r>
              <a:rPr lang="es-ES" sz="2400" b="1" dirty="0">
                <a:solidFill>
                  <a:schemeClr val="bg1"/>
                </a:solidFill>
                <a:latin typeface="Times New Roman" panose="02020603050405020304" pitchFamily="18" charset="0"/>
                <a:cs typeface="Times New Roman" panose="02020603050405020304" pitchFamily="18" charset="0"/>
              </a:rPr>
              <a:t>City</a:t>
            </a:r>
            <a:endParaRPr lang="es-ES" sz="2400" b="1" dirty="0" smtClean="0">
              <a:solidFill>
                <a:schemeClr val="bg1"/>
              </a:solidFill>
              <a:latin typeface="Times New Roman" panose="02020603050405020304" pitchFamily="18" charset="0"/>
              <a:cs typeface="Times New Roman" panose="02020603050405020304" pitchFamily="18" charset="0"/>
            </a:endParaRPr>
          </a:p>
        </p:txBody>
      </p:sp>
      <p:sp>
        <p:nvSpPr>
          <p:cNvPr id="4" name="Rettangolo 3"/>
          <p:cNvSpPr/>
          <p:nvPr/>
        </p:nvSpPr>
        <p:spPr>
          <a:xfrm>
            <a:off x="0" y="3971499"/>
            <a:ext cx="12192000" cy="1364776"/>
          </a:xfrm>
          <a:prstGeom prst="rect">
            <a:avLst/>
          </a:prstGeom>
          <a:solidFill>
            <a:srgbClr val="9B1E2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0" y="4299944"/>
            <a:ext cx="7124131" cy="769441"/>
          </a:xfrm>
          <a:prstGeom prst="rect">
            <a:avLst/>
          </a:prstGeom>
          <a:noFill/>
        </p:spPr>
        <p:txBody>
          <a:bodyPr wrap="square" rtlCol="0">
            <a:spAutoFit/>
          </a:bodyPr>
          <a:lstStyle/>
          <a:p>
            <a:pPr algn="r"/>
            <a:r>
              <a:rPr lang="en-US" sz="2000" b="1" dirty="0">
                <a:solidFill>
                  <a:srgbClr val="9B1E24"/>
                </a:solidFill>
                <a:latin typeface="Times New Roman" panose="02020603050405020304" pitchFamily="18" charset="0"/>
                <a:cs typeface="Times New Roman" panose="02020603050405020304" pitchFamily="18" charset="0"/>
              </a:rPr>
              <a:t>On one of the external pillars, among the other names, </a:t>
            </a:r>
            <a:br>
              <a:rPr lang="en-US" sz="2000" b="1" dirty="0">
                <a:solidFill>
                  <a:srgbClr val="9B1E24"/>
                </a:solidFill>
                <a:latin typeface="Times New Roman" panose="02020603050405020304" pitchFamily="18" charset="0"/>
                <a:cs typeface="Times New Roman" panose="02020603050405020304" pitchFamily="18" charset="0"/>
              </a:rPr>
            </a:br>
            <a:r>
              <a:rPr lang="en-US" sz="2000" b="1" dirty="0">
                <a:solidFill>
                  <a:srgbClr val="9B1E24"/>
                </a:solidFill>
                <a:latin typeface="Times New Roman" panose="02020603050405020304" pitchFamily="18" charset="0"/>
                <a:cs typeface="Times New Roman" panose="02020603050405020304" pitchFamily="18" charset="0"/>
              </a:rPr>
              <a:t>is that of Br. </a:t>
            </a:r>
            <a:r>
              <a:rPr lang="en-US" sz="2400" b="1" dirty="0">
                <a:solidFill>
                  <a:srgbClr val="9B1E24"/>
                </a:solidFill>
                <a:latin typeface="Times New Roman" panose="02020603050405020304" pitchFamily="18" charset="0"/>
                <a:cs typeface="Times New Roman" panose="02020603050405020304" pitchFamily="18" charset="0"/>
              </a:rPr>
              <a:t>Miller Santiago, James</a:t>
            </a:r>
          </a:p>
        </p:txBody>
      </p:sp>
      <p:pic>
        <p:nvPicPr>
          <p:cNvPr id="7" name="Immagine 6" descr="cattedrale.jpg"/>
          <p:cNvPicPr>
            <a:picLocks noChangeAspect="1"/>
          </p:cNvPicPr>
          <p:nvPr/>
        </p:nvPicPr>
        <p:blipFill>
          <a:blip r:embed="rId2"/>
          <a:stretch>
            <a:fillRect/>
          </a:stretch>
        </p:blipFill>
        <p:spPr>
          <a:xfrm>
            <a:off x="7278038" y="1114811"/>
            <a:ext cx="4077664" cy="5743189"/>
          </a:xfrm>
          <a:prstGeom prst="rect">
            <a:avLst/>
          </a:prstGeom>
        </p:spPr>
      </p:pic>
      <p:cxnSp>
        <p:nvCxnSpPr>
          <p:cNvPr id="9" name="Connettore 1 8"/>
          <p:cNvCxnSpPr/>
          <p:nvPr/>
        </p:nvCxnSpPr>
        <p:spPr>
          <a:xfrm>
            <a:off x="8015844" y="2553195"/>
            <a:ext cx="2790701" cy="1588"/>
          </a:xfrm>
          <a:prstGeom prst="line">
            <a:avLst/>
          </a:prstGeom>
          <a:ln w="38100">
            <a:solidFill>
              <a:srgbClr val="9B1E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out)">
                                      <p:cBhvr>
                                        <p:cTn id="15" dur="2000"/>
                                        <p:tgtEl>
                                          <p:spTgt spid="9"/>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8196" y="274317"/>
            <a:ext cx="4010296" cy="1200329"/>
          </a:xfrm>
          <a:prstGeom prst="rect">
            <a:avLst/>
          </a:prstGeom>
          <a:noFill/>
        </p:spPr>
        <p:txBody>
          <a:bodyPr wrap="square" rtlCol="0">
            <a:spAutoFit/>
          </a:bodyPr>
          <a:lstStyle/>
          <a:p>
            <a:r>
              <a:rPr lang="it-IT"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Cause of </a:t>
            </a:r>
            <a:r>
              <a:rPr lang="it-IT" sz="3600" b="1" dirty="0" err="1">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Beatification</a:t>
            </a:r>
            <a:endParaRPr lang="en-US"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 name="CasellaDiTesto 3"/>
          <p:cNvSpPr txBox="1"/>
          <p:nvPr/>
        </p:nvSpPr>
        <p:spPr>
          <a:xfrm>
            <a:off x="8256896" y="465078"/>
            <a:ext cx="3935103" cy="461665"/>
          </a:xfrm>
          <a:prstGeom prst="rect">
            <a:avLst/>
          </a:prstGeom>
          <a:solidFill>
            <a:srgbClr val="9B1E24"/>
          </a:solidFill>
        </p:spPr>
        <p:txBody>
          <a:bodyPr wrap="square" rtlCol="0">
            <a:spAutoFit/>
          </a:bodyPr>
          <a:lstStyle/>
          <a:p>
            <a:pPr algn="ctr"/>
            <a:r>
              <a:rPr lang="es-ES" sz="2400" b="1" dirty="0">
                <a:solidFill>
                  <a:schemeClr val="bg1"/>
                </a:solidFill>
                <a:latin typeface="Times New Roman" panose="02020603050405020304" pitchFamily="18" charset="0"/>
                <a:cs typeface="Times New Roman" panose="02020603050405020304" pitchFamily="18" charset="0"/>
              </a:rPr>
              <a:t>Guatemala City</a:t>
            </a:r>
          </a:p>
        </p:txBody>
      </p:sp>
      <p:pic>
        <p:nvPicPr>
          <p:cNvPr id="5" name="Immagine 4" descr="murales01.jpg"/>
          <p:cNvPicPr>
            <a:picLocks noChangeAspect="1"/>
          </p:cNvPicPr>
          <p:nvPr/>
        </p:nvPicPr>
        <p:blipFill>
          <a:blip r:embed="rId2"/>
          <a:stretch>
            <a:fillRect/>
          </a:stretch>
        </p:blipFill>
        <p:spPr>
          <a:xfrm>
            <a:off x="4995081" y="1490023"/>
            <a:ext cx="7196919" cy="5367977"/>
          </a:xfrm>
          <a:prstGeom prst="rect">
            <a:avLst/>
          </a:prstGeom>
        </p:spPr>
      </p:pic>
      <p:pic>
        <p:nvPicPr>
          <p:cNvPr id="6" name="Immagine 5" descr="murales02.jpg"/>
          <p:cNvPicPr>
            <a:picLocks noChangeAspect="1"/>
          </p:cNvPicPr>
          <p:nvPr/>
        </p:nvPicPr>
        <p:blipFill>
          <a:blip r:embed="rId3"/>
          <a:stretch>
            <a:fillRect/>
          </a:stretch>
        </p:blipFill>
        <p:spPr>
          <a:xfrm>
            <a:off x="1025492" y="3745745"/>
            <a:ext cx="3363605" cy="2191034"/>
          </a:xfrm>
          <a:prstGeom prst="rect">
            <a:avLst/>
          </a:prstGeom>
        </p:spPr>
      </p:pic>
      <p:sp>
        <p:nvSpPr>
          <p:cNvPr id="7" name="CasellaDiTesto 6"/>
          <p:cNvSpPr txBox="1"/>
          <p:nvPr/>
        </p:nvSpPr>
        <p:spPr>
          <a:xfrm>
            <a:off x="561021" y="6018664"/>
            <a:ext cx="4292546" cy="707886"/>
          </a:xfrm>
          <a:prstGeom prst="rect">
            <a:avLst/>
          </a:prstGeom>
          <a:noFill/>
        </p:spPr>
        <p:txBody>
          <a:bodyPr wrap="square" rtlCol="0">
            <a:spAutoFit/>
          </a:bodyPr>
          <a:lstStyle/>
          <a:p>
            <a:pPr algn="ctr"/>
            <a:r>
              <a:rPr lang="en-US" sz="2000" b="1" dirty="0" smtClean="0">
                <a:solidFill>
                  <a:srgbClr val="9B1E24"/>
                </a:solidFill>
                <a:latin typeface="Times New Roman" panose="02020603050405020304" pitchFamily="18" charset="0"/>
                <a:cs typeface="Times New Roman" panose="02020603050405020304" pitchFamily="18" charset="0"/>
              </a:rPr>
              <a:t>Some</a:t>
            </a:r>
            <a:r>
              <a:rPr lang="en-US" sz="2000" b="1" dirty="0">
                <a:solidFill>
                  <a:srgbClr val="9B1E24"/>
                </a:solidFill>
                <a:latin typeface="Times New Roman" panose="02020603050405020304" pitchFamily="18" charset="0"/>
                <a:cs typeface="Times New Roman" panose="02020603050405020304" pitchFamily="18" charset="0"/>
              </a:rPr>
              <a:t> murals</a:t>
            </a:r>
            <a:r>
              <a:rPr lang="en-US" sz="2000" b="1" dirty="0" smtClean="0">
                <a:solidFill>
                  <a:srgbClr val="9B1E24"/>
                </a:solidFill>
                <a:latin typeface="Times New Roman" panose="02020603050405020304" pitchFamily="18" charset="0"/>
                <a:cs typeface="Times New Roman" panose="02020603050405020304" pitchFamily="18" charset="0"/>
              </a:rPr>
              <a:t> dedicated</a:t>
            </a:r>
            <a:endParaRPr lang="en-US" sz="2000" b="1" dirty="0">
              <a:solidFill>
                <a:srgbClr val="9B1E24"/>
              </a:solidFill>
              <a:latin typeface="Times New Roman" panose="02020603050405020304" pitchFamily="18" charset="0"/>
              <a:cs typeface="Times New Roman" panose="02020603050405020304" pitchFamily="18" charset="0"/>
            </a:endParaRPr>
          </a:p>
          <a:p>
            <a:pPr algn="ctr"/>
            <a:r>
              <a:rPr lang="en-US" sz="2000" b="1" dirty="0">
                <a:solidFill>
                  <a:srgbClr val="9B1E24"/>
                </a:solidFill>
                <a:latin typeface="Times New Roman" panose="02020603050405020304" pitchFamily="18" charset="0"/>
                <a:cs typeface="Times New Roman" panose="02020603050405020304" pitchFamily="18" charset="0"/>
              </a:rPr>
              <a:t>to Brother James "Santiago" Miller</a:t>
            </a:r>
          </a:p>
        </p:txBody>
      </p:sp>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sellaDiTesto 1"/>
          <p:cNvSpPr txBox="1"/>
          <p:nvPr/>
        </p:nvSpPr>
        <p:spPr>
          <a:xfrm>
            <a:off x="248196" y="274317"/>
            <a:ext cx="4010296" cy="1200329"/>
          </a:xfrm>
          <a:prstGeom prst="rect">
            <a:avLst/>
          </a:prstGeom>
          <a:noFill/>
        </p:spPr>
        <p:txBody>
          <a:bodyPr wrap="square" rtlCol="0">
            <a:spAutoFit/>
          </a:bodyPr>
          <a:lstStyle/>
          <a:p>
            <a:r>
              <a:rPr lang="it-IT" sz="3600" b="1" dirty="0">
                <a:solidFill>
                  <a:schemeClr val="bg1"/>
                </a:solidFill>
                <a:effectLst>
                  <a:outerShdw blurRad="50800" dist="38100" dir="2700000" algn="tl" rotWithShape="0">
                    <a:prstClr val="black">
                      <a:alpha val="40000"/>
                    </a:prstClr>
                  </a:outerShdw>
                </a:effectLst>
                <a:latin typeface="Indivisa Text Serif" pitchFamily="50" charset="0"/>
              </a:rPr>
              <a:t>Cause of </a:t>
            </a:r>
            <a:r>
              <a:rPr lang="it-IT" sz="3600" b="1" dirty="0" err="1">
                <a:solidFill>
                  <a:schemeClr val="bg1"/>
                </a:solidFill>
                <a:effectLst>
                  <a:outerShdw blurRad="50800" dist="38100" dir="2700000" algn="tl" rotWithShape="0">
                    <a:prstClr val="black">
                      <a:alpha val="40000"/>
                    </a:prstClr>
                  </a:outerShdw>
                </a:effectLst>
                <a:latin typeface="Indivisa Text Serif" pitchFamily="50" charset="0"/>
              </a:rPr>
              <a:t>Beatification</a:t>
            </a:r>
            <a:endParaRPr lang="en-US" sz="3600" b="1" dirty="0">
              <a:solidFill>
                <a:schemeClr val="bg1"/>
              </a:solidFill>
              <a:effectLst>
                <a:outerShdw blurRad="50800" dist="38100" dir="2700000" algn="tl" rotWithShape="0">
                  <a:prstClr val="black">
                    <a:alpha val="40000"/>
                  </a:prstClr>
                </a:outerShdw>
              </a:effectLst>
              <a:latin typeface="Indivisa Text Serif" pitchFamily="50" charset="0"/>
            </a:endParaRPr>
          </a:p>
        </p:txBody>
      </p:sp>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8196" y="274317"/>
            <a:ext cx="4010296" cy="1200329"/>
          </a:xfrm>
          <a:prstGeom prst="rect">
            <a:avLst/>
          </a:prstGeom>
          <a:noFill/>
        </p:spPr>
        <p:txBody>
          <a:bodyPr wrap="square" rtlCol="0">
            <a:spAutoFit/>
          </a:bodyPr>
          <a:lstStyle/>
          <a:p>
            <a:r>
              <a:rPr lang="it-IT" sz="3600" b="1" dirty="0">
                <a:solidFill>
                  <a:schemeClr val="bg1"/>
                </a:solidFill>
                <a:effectLst>
                  <a:outerShdw blurRad="50800" dist="38100" dir="2700000" algn="tl" rotWithShape="0">
                    <a:prstClr val="black">
                      <a:alpha val="40000"/>
                    </a:prstClr>
                  </a:outerShdw>
                </a:effectLst>
                <a:latin typeface="Indivisa Text Serif" pitchFamily="50" charset="0"/>
              </a:rPr>
              <a:t>Cause of </a:t>
            </a:r>
            <a:r>
              <a:rPr lang="it-IT" sz="3600" b="1" dirty="0" err="1">
                <a:solidFill>
                  <a:schemeClr val="bg1"/>
                </a:solidFill>
                <a:effectLst>
                  <a:outerShdw blurRad="50800" dist="38100" dir="2700000" algn="tl" rotWithShape="0">
                    <a:prstClr val="black">
                      <a:alpha val="40000"/>
                    </a:prstClr>
                  </a:outerShdw>
                </a:effectLst>
                <a:latin typeface="Indivisa Text Serif" pitchFamily="50" charset="0"/>
              </a:rPr>
              <a:t>Beatification</a:t>
            </a:r>
            <a:endParaRPr lang="en-US" sz="3600" b="1" dirty="0">
              <a:solidFill>
                <a:schemeClr val="bg1"/>
              </a:solidFill>
              <a:effectLst>
                <a:outerShdw blurRad="50800" dist="38100" dir="2700000" algn="tl" rotWithShape="0">
                  <a:prstClr val="black">
                    <a:alpha val="40000"/>
                  </a:prstClr>
                </a:outerShdw>
              </a:effectLst>
              <a:latin typeface="Indivisa Text Serif" pitchFamily="50" charset="0"/>
            </a:endParaRPr>
          </a:p>
        </p:txBody>
      </p:sp>
      <p:sp>
        <p:nvSpPr>
          <p:cNvPr id="3" name="CasellaDiTesto 2"/>
          <p:cNvSpPr txBox="1"/>
          <p:nvPr/>
        </p:nvSpPr>
        <p:spPr>
          <a:xfrm>
            <a:off x="6426324" y="147643"/>
            <a:ext cx="5603380" cy="461665"/>
          </a:xfrm>
          <a:prstGeom prst="rect">
            <a:avLst/>
          </a:prstGeom>
          <a:noFill/>
        </p:spPr>
        <p:txBody>
          <a:bodyPr wrap="square" rtlCol="0">
            <a:spAutoFit/>
          </a:bodyPr>
          <a:lstStyle/>
          <a:p>
            <a:pPr algn="r"/>
            <a:r>
              <a:rPr lang="it-IT" sz="2400" b="1" dirty="0">
                <a:solidFill>
                  <a:srgbClr val="9B1E24"/>
                </a:solidFill>
                <a:latin typeface="Times New Roman" panose="02020603050405020304" pitchFamily="18" charset="0"/>
                <a:cs typeface="Times New Roman" panose="02020603050405020304" pitchFamily="18" charset="0"/>
              </a:rPr>
              <a:t>The </a:t>
            </a:r>
            <a:r>
              <a:rPr lang="it-IT" sz="2400" b="1" dirty="0" err="1">
                <a:solidFill>
                  <a:srgbClr val="9B1E24"/>
                </a:solidFill>
                <a:latin typeface="Times New Roman" panose="02020603050405020304" pitchFamily="18" charset="0"/>
                <a:cs typeface="Times New Roman" panose="02020603050405020304" pitchFamily="18" charset="0"/>
              </a:rPr>
              <a:t>canonical</a:t>
            </a:r>
            <a:r>
              <a:rPr lang="it-IT" sz="2400" b="1" dirty="0">
                <a:solidFill>
                  <a:srgbClr val="9B1E24"/>
                </a:solidFill>
                <a:latin typeface="Times New Roman" panose="02020603050405020304" pitchFamily="18" charset="0"/>
                <a:cs typeface="Times New Roman" panose="02020603050405020304" pitchFamily="18" charset="0"/>
              </a:rPr>
              <a:t> </a:t>
            </a:r>
            <a:r>
              <a:rPr lang="it-IT" sz="2400" b="1" dirty="0" err="1" smtClean="0">
                <a:solidFill>
                  <a:srgbClr val="9B1E24"/>
                </a:solidFill>
                <a:latin typeface="Times New Roman" panose="02020603050405020304" pitchFamily="18" charset="0"/>
                <a:cs typeface="Times New Roman" panose="02020603050405020304" pitchFamily="18" charset="0"/>
              </a:rPr>
              <a:t>process</a:t>
            </a:r>
            <a:endParaRPr lang="en-US" sz="2400" b="1" dirty="0">
              <a:solidFill>
                <a:srgbClr val="9B1E24"/>
              </a:solidFill>
              <a:latin typeface="Times New Roman" panose="02020603050405020304" pitchFamily="18" charset="0"/>
              <a:cs typeface="Times New Roman" panose="02020603050405020304" pitchFamily="18" charset="0"/>
            </a:endParaRPr>
          </a:p>
        </p:txBody>
      </p:sp>
      <p:sp>
        <p:nvSpPr>
          <p:cNvPr id="4" name="CasellaDiTesto 3"/>
          <p:cNvSpPr txBox="1"/>
          <p:nvPr/>
        </p:nvSpPr>
        <p:spPr>
          <a:xfrm>
            <a:off x="0" y="5946055"/>
            <a:ext cx="12192000" cy="646331"/>
          </a:xfrm>
          <a:prstGeom prst="rect">
            <a:avLst/>
          </a:prstGeom>
          <a:noFill/>
        </p:spPr>
        <p:txBody>
          <a:bodyPr wrap="square" rtlCol="0">
            <a:spAutoFit/>
          </a:bodyPr>
          <a:lstStyle/>
          <a:p>
            <a:pPr algn="ctr"/>
            <a:r>
              <a:rPr lang="en-US" sz="3600" b="1" i="1" dirty="0">
                <a:solidFill>
                  <a:srgbClr val="9B1E24"/>
                </a:solidFill>
                <a:latin typeface="Times New Roman" panose="02020603050405020304" pitchFamily="18" charset="0"/>
                <a:cs typeface="Times New Roman" panose="02020603050405020304" pitchFamily="18" charset="0"/>
              </a:rPr>
              <a:t>The luminous path of the martyrdom of Br. James Miller</a:t>
            </a:r>
          </a:p>
        </p:txBody>
      </p:sp>
      <p:pic>
        <p:nvPicPr>
          <p:cNvPr id="5" name="Immagine 4" descr="doc_caracas.jpg"/>
          <p:cNvPicPr>
            <a:picLocks noChangeAspect="1"/>
          </p:cNvPicPr>
          <p:nvPr/>
        </p:nvPicPr>
        <p:blipFill>
          <a:blip r:embed="rId2"/>
          <a:stretch>
            <a:fillRect/>
          </a:stretch>
        </p:blipFill>
        <p:spPr>
          <a:xfrm>
            <a:off x="6214231" y="688769"/>
            <a:ext cx="5977770" cy="5014295"/>
          </a:xfrm>
          <a:prstGeom prst="rect">
            <a:avLst/>
          </a:prstGeom>
        </p:spPr>
      </p:pic>
      <p:sp>
        <p:nvSpPr>
          <p:cNvPr id="6" name="CasellaDiTesto 5"/>
          <p:cNvSpPr txBox="1"/>
          <p:nvPr/>
        </p:nvSpPr>
        <p:spPr>
          <a:xfrm>
            <a:off x="498764" y="3743031"/>
            <a:ext cx="5783283" cy="1446550"/>
          </a:xfrm>
          <a:prstGeom prst="rect">
            <a:avLst/>
          </a:prstGeom>
          <a:noFill/>
        </p:spPr>
        <p:txBody>
          <a:bodyPr wrap="square" rtlCol="0">
            <a:spAutoFit/>
          </a:bodyPr>
          <a:lstStyle/>
          <a:p>
            <a:pPr algn="r"/>
            <a:r>
              <a:rPr lang="en-US" sz="2200" b="1" dirty="0">
                <a:solidFill>
                  <a:srgbClr val="9B1E24"/>
                </a:solidFill>
                <a:latin typeface="Times New Roman" panose="02020603050405020304" pitchFamily="18" charset="0"/>
                <a:cs typeface="Times New Roman" panose="02020603050405020304" pitchFamily="18" charset="0"/>
              </a:rPr>
              <a:t> September 24, 1994</a:t>
            </a:r>
            <a:br>
              <a:rPr lang="en-US" sz="2200" b="1" dirty="0">
                <a:solidFill>
                  <a:srgbClr val="9B1E24"/>
                </a:solidFill>
                <a:latin typeface="Times New Roman" panose="02020603050405020304" pitchFamily="18" charset="0"/>
                <a:cs typeface="Times New Roman" panose="02020603050405020304" pitchFamily="18" charset="0"/>
              </a:rPr>
            </a:br>
            <a:r>
              <a:rPr lang="en-US" sz="2200" dirty="0" err="1">
                <a:solidFill>
                  <a:schemeClr val="bg2">
                    <a:lumMod val="50000"/>
                  </a:schemeClr>
                </a:solidFill>
                <a:latin typeface="Times New Roman" panose="02020603050405020304" pitchFamily="18" charset="0"/>
                <a:cs typeface="Times New Roman" panose="02020603050405020304" pitchFamily="18" charset="0"/>
              </a:rPr>
              <a:t>Latinamerican</a:t>
            </a:r>
            <a:r>
              <a:rPr lang="en-US" sz="2200" dirty="0">
                <a:solidFill>
                  <a:schemeClr val="bg2">
                    <a:lumMod val="50000"/>
                  </a:schemeClr>
                </a:solidFill>
                <a:latin typeface="Times New Roman" panose="02020603050405020304" pitchFamily="18" charset="0"/>
                <a:cs typeface="Times New Roman" panose="02020603050405020304" pitchFamily="18" charset="0"/>
              </a:rPr>
              <a:t> Bishops’ Conference </a:t>
            </a:r>
            <a:r>
              <a:rPr lang="en-US" sz="2200" dirty="0" smtClean="0">
                <a:solidFill>
                  <a:schemeClr val="bg2">
                    <a:lumMod val="50000"/>
                  </a:schemeClr>
                </a:solidFill>
                <a:latin typeface="Times New Roman" panose="02020603050405020304" pitchFamily="18" charset="0"/>
                <a:cs typeface="Times New Roman" panose="02020603050405020304" pitchFamily="18" charset="0"/>
              </a:rPr>
              <a:t>requests to </a:t>
            </a:r>
            <a:r>
              <a:rPr lang="en-US" sz="2200" dirty="0">
                <a:solidFill>
                  <a:schemeClr val="bg2">
                    <a:lumMod val="50000"/>
                  </a:schemeClr>
                </a:solidFill>
                <a:latin typeface="Times New Roman" panose="02020603050405020304" pitchFamily="18" charset="0"/>
                <a:cs typeface="Times New Roman" panose="02020603050405020304" pitchFamily="18" charset="0"/>
              </a:rPr>
              <a:t>begin in the </a:t>
            </a:r>
            <a:r>
              <a:rPr lang="en-US" sz="2200" dirty="0" smtClean="0">
                <a:solidFill>
                  <a:schemeClr val="bg2">
                    <a:lumMod val="50000"/>
                  </a:schemeClr>
                </a:solidFill>
                <a:latin typeface="Times New Roman" panose="02020603050405020304" pitchFamily="18" charset="0"/>
                <a:cs typeface="Times New Roman" panose="02020603050405020304" pitchFamily="18" charset="0"/>
              </a:rPr>
              <a:t>dioceses </a:t>
            </a:r>
            <a:r>
              <a:rPr lang="en-US" sz="2200" dirty="0">
                <a:solidFill>
                  <a:schemeClr val="bg2">
                    <a:lumMod val="50000"/>
                  </a:schemeClr>
                </a:solidFill>
                <a:latin typeface="Times New Roman" panose="02020603050405020304" pitchFamily="18" charset="0"/>
                <a:cs typeface="Times New Roman" panose="02020603050405020304" pitchFamily="18" charset="0"/>
              </a:rPr>
              <a:t>the Processes for the Beatification of the Martyrs</a:t>
            </a:r>
          </a:p>
        </p:txBody>
      </p:sp>
      <p:grpSp>
        <p:nvGrpSpPr>
          <p:cNvPr id="27" name="Gruppo 26"/>
          <p:cNvGrpSpPr/>
          <p:nvPr/>
        </p:nvGrpSpPr>
        <p:grpSpPr>
          <a:xfrm>
            <a:off x="488060" y="681387"/>
            <a:ext cx="11541645" cy="5051466"/>
            <a:chOff x="488060" y="681387"/>
            <a:chExt cx="11541645" cy="5051466"/>
          </a:xfrm>
        </p:grpSpPr>
        <p:cxnSp>
          <p:nvCxnSpPr>
            <p:cNvPr id="10" name="Connettore 1 9"/>
            <p:cNvCxnSpPr/>
            <p:nvPr/>
          </p:nvCxnSpPr>
          <p:spPr>
            <a:xfrm rot="5400000">
              <a:off x="-391426" y="4851779"/>
              <a:ext cx="1760561" cy="1588"/>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rot="10800000" flipV="1">
              <a:off x="488060" y="5700155"/>
              <a:ext cx="11541645" cy="20015"/>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rot="16200000" flipH="1">
              <a:off x="9520126" y="3186474"/>
              <a:ext cx="5006476" cy="11071"/>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rot="10800000" flipV="1">
              <a:off x="6305797" y="681387"/>
              <a:ext cx="5723104" cy="7382"/>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cTn>
                              </p:par>
                            </p:childTnLst>
                          </p:cTn>
                        </p:par>
                        <p:par>
                          <p:cTn id="18" fill="hold">
                            <p:stCondLst>
                              <p:cond delay="2000"/>
                            </p:stCondLst>
                            <p:childTnLst>
                              <p:par>
                                <p:cTn id="19" presetID="6" presetClass="entr" presetSubtype="32"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out)">
                                      <p:cBhvr>
                                        <p:cTn id="21" dur="2000"/>
                                        <p:tgtEl>
                                          <p:spTgt spid="5"/>
                                        </p:tgtEl>
                                      </p:cBhvr>
                                    </p:animEffect>
                                  </p:childTnLst>
                                </p:cTn>
                              </p:par>
                            </p:childTnLst>
                          </p:cTn>
                        </p:par>
                        <p:par>
                          <p:cTn id="22" fill="hold">
                            <p:stCondLst>
                              <p:cond delay="4000"/>
                            </p:stCondLst>
                            <p:childTnLst>
                              <p:par>
                                <p:cTn id="23" presetID="14" presetClass="entr" presetSubtype="1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8196" y="274317"/>
            <a:ext cx="4010296" cy="1200329"/>
          </a:xfrm>
          <a:prstGeom prst="rect">
            <a:avLst/>
          </a:prstGeom>
          <a:noFill/>
        </p:spPr>
        <p:txBody>
          <a:bodyPr wrap="square" rtlCol="0">
            <a:spAutoFit/>
          </a:bodyPr>
          <a:lstStyle/>
          <a:p>
            <a:r>
              <a:rPr lang="it-IT" sz="3600" b="1" dirty="0">
                <a:solidFill>
                  <a:schemeClr val="bg1"/>
                </a:solidFill>
                <a:effectLst>
                  <a:outerShdw blurRad="50800" dist="38100" dir="2700000" algn="tl" rotWithShape="0">
                    <a:prstClr val="black">
                      <a:alpha val="40000"/>
                    </a:prstClr>
                  </a:outerShdw>
                </a:effectLst>
                <a:latin typeface="Indivisa Text Serif" pitchFamily="50" charset="0"/>
              </a:rPr>
              <a:t>Cause of </a:t>
            </a:r>
            <a:r>
              <a:rPr lang="it-IT" sz="3600" b="1" dirty="0" err="1">
                <a:solidFill>
                  <a:schemeClr val="bg1"/>
                </a:solidFill>
                <a:effectLst>
                  <a:outerShdw blurRad="50800" dist="38100" dir="2700000" algn="tl" rotWithShape="0">
                    <a:prstClr val="black">
                      <a:alpha val="40000"/>
                    </a:prstClr>
                  </a:outerShdw>
                </a:effectLst>
                <a:latin typeface="Indivisa Text Serif" pitchFamily="50" charset="0"/>
              </a:rPr>
              <a:t>Beatification</a:t>
            </a:r>
            <a:endParaRPr lang="en-US" sz="3600" b="1" dirty="0">
              <a:solidFill>
                <a:schemeClr val="bg1"/>
              </a:solidFill>
              <a:effectLst>
                <a:outerShdw blurRad="50800" dist="38100" dir="2700000" algn="tl" rotWithShape="0">
                  <a:prstClr val="black">
                    <a:alpha val="40000"/>
                  </a:prstClr>
                </a:outerShdw>
              </a:effectLst>
              <a:latin typeface="Indivisa Text Serif" pitchFamily="50" charset="0"/>
            </a:endParaRPr>
          </a:p>
        </p:txBody>
      </p:sp>
      <p:sp>
        <p:nvSpPr>
          <p:cNvPr id="3" name="CasellaDiTesto 2"/>
          <p:cNvSpPr txBox="1"/>
          <p:nvPr/>
        </p:nvSpPr>
        <p:spPr>
          <a:xfrm>
            <a:off x="6426324" y="147643"/>
            <a:ext cx="5603380" cy="461665"/>
          </a:xfrm>
          <a:prstGeom prst="rect">
            <a:avLst/>
          </a:prstGeom>
          <a:noFill/>
        </p:spPr>
        <p:txBody>
          <a:bodyPr wrap="square" rtlCol="0">
            <a:spAutoFit/>
          </a:bodyPr>
          <a:lstStyle/>
          <a:p>
            <a:pPr algn="r"/>
            <a:r>
              <a:rPr lang="it-IT" sz="2400" b="1" dirty="0">
                <a:solidFill>
                  <a:srgbClr val="9B1E24"/>
                </a:solidFill>
                <a:latin typeface="Times New Roman" panose="02020603050405020304" pitchFamily="18" charset="0"/>
                <a:cs typeface="Times New Roman" panose="02020603050405020304" pitchFamily="18" charset="0"/>
              </a:rPr>
              <a:t>The </a:t>
            </a:r>
            <a:r>
              <a:rPr lang="it-IT" sz="2400" b="1" dirty="0" err="1">
                <a:solidFill>
                  <a:srgbClr val="9B1E24"/>
                </a:solidFill>
                <a:latin typeface="Times New Roman" panose="02020603050405020304" pitchFamily="18" charset="0"/>
                <a:cs typeface="Times New Roman" panose="02020603050405020304" pitchFamily="18" charset="0"/>
              </a:rPr>
              <a:t>canonical</a:t>
            </a:r>
            <a:r>
              <a:rPr lang="it-IT" sz="2400" b="1" dirty="0">
                <a:solidFill>
                  <a:srgbClr val="9B1E24"/>
                </a:solidFill>
                <a:latin typeface="Times New Roman" panose="02020603050405020304" pitchFamily="18" charset="0"/>
                <a:cs typeface="Times New Roman" panose="02020603050405020304" pitchFamily="18" charset="0"/>
              </a:rPr>
              <a:t> </a:t>
            </a:r>
            <a:r>
              <a:rPr lang="it-IT" sz="2400" b="1" dirty="0" err="1" smtClean="0">
                <a:solidFill>
                  <a:srgbClr val="9B1E24"/>
                </a:solidFill>
                <a:latin typeface="Times New Roman" panose="02020603050405020304" pitchFamily="18" charset="0"/>
                <a:cs typeface="Times New Roman" panose="02020603050405020304" pitchFamily="18" charset="0"/>
              </a:rPr>
              <a:t>process</a:t>
            </a:r>
            <a:endParaRPr lang="en-US" sz="2400" b="1" dirty="0">
              <a:solidFill>
                <a:srgbClr val="9B1E24"/>
              </a:solidFill>
              <a:latin typeface="Times New Roman" panose="02020603050405020304" pitchFamily="18" charset="0"/>
              <a:cs typeface="Times New Roman" panose="02020603050405020304" pitchFamily="18" charset="0"/>
            </a:endParaRPr>
          </a:p>
        </p:txBody>
      </p:sp>
      <p:sp>
        <p:nvSpPr>
          <p:cNvPr id="4" name="CasellaDiTesto 3"/>
          <p:cNvSpPr txBox="1"/>
          <p:nvPr/>
        </p:nvSpPr>
        <p:spPr>
          <a:xfrm>
            <a:off x="0" y="5946055"/>
            <a:ext cx="12192000" cy="646331"/>
          </a:xfrm>
          <a:prstGeom prst="rect">
            <a:avLst/>
          </a:prstGeom>
          <a:noFill/>
        </p:spPr>
        <p:txBody>
          <a:bodyPr wrap="square" rtlCol="0">
            <a:spAutoFit/>
          </a:bodyPr>
          <a:lstStyle/>
          <a:p>
            <a:pPr algn="ctr"/>
            <a:r>
              <a:rPr lang="en-US" sz="3600" b="1" i="1" dirty="0">
                <a:solidFill>
                  <a:srgbClr val="9B1E24"/>
                </a:solidFill>
                <a:latin typeface="Times New Roman" panose="02020603050405020304" pitchFamily="18" charset="0"/>
                <a:cs typeface="Times New Roman" panose="02020603050405020304" pitchFamily="18" charset="0"/>
              </a:rPr>
              <a:t>The luminous path of the martyrdom of Br. James Miller</a:t>
            </a:r>
          </a:p>
        </p:txBody>
      </p:sp>
      <p:sp>
        <p:nvSpPr>
          <p:cNvPr id="5" name="CasellaDiTesto 4"/>
          <p:cNvSpPr txBox="1"/>
          <p:nvPr/>
        </p:nvSpPr>
        <p:spPr>
          <a:xfrm>
            <a:off x="498765" y="3600527"/>
            <a:ext cx="5664530" cy="1446550"/>
          </a:xfrm>
          <a:prstGeom prst="rect">
            <a:avLst/>
          </a:prstGeom>
          <a:noFill/>
        </p:spPr>
        <p:txBody>
          <a:bodyPr wrap="square" rtlCol="0">
            <a:spAutoFit/>
          </a:bodyPr>
          <a:lstStyle/>
          <a:p>
            <a:pPr algn="r"/>
            <a:r>
              <a:rPr lang="it-IT" sz="2200" b="1" dirty="0" err="1">
                <a:solidFill>
                  <a:srgbClr val="9B1E24"/>
                </a:solidFill>
                <a:latin typeface="Times New Roman" panose="02020603050405020304" pitchFamily="18" charset="0"/>
                <a:cs typeface="Times New Roman" panose="02020603050405020304" pitchFamily="18" charset="0"/>
              </a:rPr>
              <a:t>February</a:t>
            </a:r>
            <a:r>
              <a:rPr lang="it-IT" sz="2200" b="1" dirty="0">
                <a:solidFill>
                  <a:srgbClr val="9B1E24"/>
                </a:solidFill>
                <a:latin typeface="Times New Roman" panose="02020603050405020304" pitchFamily="18" charset="0"/>
                <a:cs typeface="Times New Roman" panose="02020603050405020304" pitchFamily="18" charset="0"/>
              </a:rPr>
              <a:t> 6, </a:t>
            </a:r>
            <a:r>
              <a:rPr lang="it-IT" sz="2200" b="1" dirty="0" smtClean="0">
                <a:solidFill>
                  <a:srgbClr val="9B1E24"/>
                </a:solidFill>
                <a:latin typeface="Times New Roman" panose="02020603050405020304" pitchFamily="18" charset="0"/>
                <a:cs typeface="Times New Roman" panose="02020603050405020304" pitchFamily="18" charset="0"/>
              </a:rPr>
              <a:t>1996</a:t>
            </a:r>
            <a:br>
              <a:rPr lang="it-IT" sz="2200" b="1" dirty="0" smtClean="0">
                <a:solidFill>
                  <a:srgbClr val="9B1E24"/>
                </a:solidFill>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Request of the Bishops’ Conference of </a:t>
            </a:r>
            <a:r>
              <a:rPr lang="en-US" sz="2200" dirty="0" err="1" smtClean="0">
                <a:latin typeface="Times New Roman" panose="02020603050405020304" pitchFamily="18" charset="0"/>
                <a:cs typeface="Times New Roman" panose="02020603050405020304" pitchFamily="18" charset="0"/>
              </a:rPr>
              <a:t>Guatemalato</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Pope John Paul II for the Beatification of 77 Martyrs</a:t>
            </a:r>
          </a:p>
        </p:txBody>
      </p:sp>
      <p:pic>
        <p:nvPicPr>
          <p:cNvPr id="11" name="Immagine 10" descr="doc_guatemala.jpg"/>
          <p:cNvPicPr>
            <a:picLocks noChangeAspect="1"/>
          </p:cNvPicPr>
          <p:nvPr/>
        </p:nvPicPr>
        <p:blipFill>
          <a:blip r:embed="rId2"/>
          <a:stretch>
            <a:fillRect/>
          </a:stretch>
        </p:blipFill>
        <p:spPr>
          <a:xfrm>
            <a:off x="6210810" y="712518"/>
            <a:ext cx="5838685" cy="5003601"/>
          </a:xfrm>
          <a:prstGeom prst="rect">
            <a:avLst/>
          </a:prstGeom>
        </p:spPr>
      </p:pic>
      <p:grpSp>
        <p:nvGrpSpPr>
          <p:cNvPr id="6" name="Gruppo 5"/>
          <p:cNvGrpSpPr/>
          <p:nvPr/>
        </p:nvGrpSpPr>
        <p:grpSpPr>
          <a:xfrm>
            <a:off x="488060" y="681387"/>
            <a:ext cx="11541645" cy="5051466"/>
            <a:chOff x="488060" y="681387"/>
            <a:chExt cx="11541645" cy="5051466"/>
          </a:xfrm>
        </p:grpSpPr>
        <p:cxnSp>
          <p:nvCxnSpPr>
            <p:cNvPr id="7" name="Connettore 1 6"/>
            <p:cNvCxnSpPr/>
            <p:nvPr/>
          </p:nvCxnSpPr>
          <p:spPr>
            <a:xfrm rot="5400000">
              <a:off x="-391426" y="4851779"/>
              <a:ext cx="1760561" cy="1588"/>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rot="10800000" flipV="1">
              <a:off x="488060" y="5700155"/>
              <a:ext cx="11541645" cy="20015"/>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rot="16200000" flipH="1">
              <a:off x="9520126" y="3186474"/>
              <a:ext cx="5006476" cy="11071"/>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rot="10800000" flipV="1">
              <a:off x="6305797" y="681387"/>
              <a:ext cx="5723104" cy="7382"/>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grpSp>
      <p:cxnSp>
        <p:nvCxnSpPr>
          <p:cNvPr id="12" name="Connettore 1 11"/>
          <p:cNvCxnSpPr/>
          <p:nvPr/>
        </p:nvCxnSpPr>
        <p:spPr>
          <a:xfrm>
            <a:off x="7333307" y="4187227"/>
            <a:ext cx="1579830" cy="1"/>
          </a:xfrm>
          <a:prstGeom prst="line">
            <a:avLst/>
          </a:prstGeom>
          <a:ln w="38100">
            <a:solidFill>
              <a:srgbClr val="9B1E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2000"/>
                            </p:stCondLst>
                            <p:childTnLst>
                              <p:par>
                                <p:cTn id="19" presetID="6" presetClass="entr" presetSubtype="32"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out)">
                                      <p:cBhvr>
                                        <p:cTn id="21" dur="2000"/>
                                        <p:tgtEl>
                                          <p:spTgt spid="11"/>
                                        </p:tgtEl>
                                      </p:cBhvr>
                                    </p:animEffect>
                                  </p:childTnLst>
                                </p:cTn>
                              </p:par>
                            </p:childTnLst>
                          </p:cTn>
                        </p:par>
                        <p:par>
                          <p:cTn id="22" fill="hold">
                            <p:stCondLst>
                              <p:cond delay="4000"/>
                            </p:stCondLst>
                            <p:childTnLst>
                              <p:par>
                                <p:cTn id="23" presetID="6" presetClass="entr" presetSubtype="32"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out)">
                                      <p:cBhvr>
                                        <p:cTn id="25" dur="2000"/>
                                        <p:tgtEl>
                                          <p:spTgt spid="12"/>
                                        </p:tgtEl>
                                      </p:cBhvr>
                                    </p:animEffect>
                                  </p:childTnLst>
                                </p:cTn>
                              </p:par>
                            </p:childTnLst>
                          </p:cTn>
                        </p:par>
                        <p:par>
                          <p:cTn id="26" fill="hold">
                            <p:stCondLst>
                              <p:cond delay="6000"/>
                            </p:stCondLst>
                            <p:childTnLst>
                              <p:par>
                                <p:cTn id="27" presetID="14" presetClass="entr" presetSubtype="1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jmiller.jpg"/>
          <p:cNvPicPr>
            <a:picLocks noChangeAspect="1"/>
          </p:cNvPicPr>
          <p:nvPr/>
        </p:nvPicPr>
        <p:blipFill>
          <a:blip r:embed="rId2"/>
          <a:srcRect r="5534"/>
          <a:stretch>
            <a:fillRect/>
          </a:stretch>
        </p:blipFill>
        <p:spPr>
          <a:xfrm>
            <a:off x="7765576" y="616727"/>
            <a:ext cx="4426424" cy="5760379"/>
          </a:xfrm>
          <a:prstGeom prst="rect">
            <a:avLst/>
          </a:prstGeom>
        </p:spPr>
      </p:pic>
      <p:sp>
        <p:nvSpPr>
          <p:cNvPr id="2" name="CasellaDiTesto 1"/>
          <p:cNvSpPr txBox="1"/>
          <p:nvPr/>
        </p:nvSpPr>
        <p:spPr>
          <a:xfrm>
            <a:off x="248196" y="274317"/>
            <a:ext cx="4010296" cy="1200329"/>
          </a:xfrm>
          <a:prstGeom prst="rect">
            <a:avLst/>
          </a:prstGeom>
          <a:noFill/>
        </p:spPr>
        <p:txBody>
          <a:bodyPr wrap="square" rtlCol="0">
            <a:spAutoFit/>
          </a:bodyPr>
          <a:lstStyle/>
          <a:p>
            <a:r>
              <a:rPr lang="it-IT"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Cause of </a:t>
            </a:r>
            <a:r>
              <a:rPr lang="it-IT" sz="3600" b="1" dirty="0" err="1">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Beatification</a:t>
            </a:r>
            <a:endParaRPr lang="en-US"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CasellaDiTesto 2"/>
          <p:cNvSpPr txBox="1"/>
          <p:nvPr/>
        </p:nvSpPr>
        <p:spPr>
          <a:xfrm>
            <a:off x="6426324" y="147643"/>
            <a:ext cx="5603380" cy="461665"/>
          </a:xfrm>
          <a:prstGeom prst="rect">
            <a:avLst/>
          </a:prstGeom>
          <a:noFill/>
        </p:spPr>
        <p:txBody>
          <a:bodyPr wrap="square" rtlCol="0">
            <a:spAutoFit/>
          </a:bodyPr>
          <a:lstStyle/>
          <a:p>
            <a:pPr algn="r"/>
            <a:r>
              <a:rPr lang="it-IT" sz="2400" b="1" dirty="0">
                <a:solidFill>
                  <a:srgbClr val="9B1E24"/>
                </a:solidFill>
                <a:latin typeface="Times New Roman" panose="02020603050405020304" pitchFamily="18" charset="0"/>
                <a:cs typeface="Times New Roman" panose="02020603050405020304" pitchFamily="18" charset="0"/>
              </a:rPr>
              <a:t>The </a:t>
            </a:r>
            <a:r>
              <a:rPr lang="it-IT" sz="2400" b="1" dirty="0" err="1">
                <a:solidFill>
                  <a:srgbClr val="9B1E24"/>
                </a:solidFill>
                <a:latin typeface="Times New Roman" panose="02020603050405020304" pitchFamily="18" charset="0"/>
                <a:cs typeface="Times New Roman" panose="02020603050405020304" pitchFamily="18" charset="0"/>
              </a:rPr>
              <a:t>canonical</a:t>
            </a:r>
            <a:r>
              <a:rPr lang="it-IT" sz="2400" b="1" dirty="0">
                <a:solidFill>
                  <a:srgbClr val="9B1E24"/>
                </a:solidFill>
                <a:latin typeface="Times New Roman" panose="02020603050405020304" pitchFamily="18" charset="0"/>
                <a:cs typeface="Times New Roman" panose="02020603050405020304" pitchFamily="18" charset="0"/>
              </a:rPr>
              <a:t> </a:t>
            </a:r>
            <a:r>
              <a:rPr lang="it-IT" sz="2400" b="1" dirty="0" err="1" smtClean="0">
                <a:solidFill>
                  <a:srgbClr val="9B1E24"/>
                </a:solidFill>
                <a:latin typeface="Times New Roman" panose="02020603050405020304" pitchFamily="18" charset="0"/>
                <a:cs typeface="Times New Roman" panose="02020603050405020304" pitchFamily="18" charset="0"/>
              </a:rPr>
              <a:t>process</a:t>
            </a:r>
            <a:endParaRPr lang="en-US" sz="2400" b="1" dirty="0">
              <a:solidFill>
                <a:srgbClr val="9B1E24"/>
              </a:solidFill>
              <a:latin typeface="Times New Roman" panose="02020603050405020304" pitchFamily="18" charset="0"/>
              <a:cs typeface="Times New Roman" panose="02020603050405020304" pitchFamily="18" charset="0"/>
            </a:endParaRPr>
          </a:p>
        </p:txBody>
      </p:sp>
      <p:sp>
        <p:nvSpPr>
          <p:cNvPr id="4" name="CasellaDiTesto 3"/>
          <p:cNvSpPr txBox="1"/>
          <p:nvPr/>
        </p:nvSpPr>
        <p:spPr>
          <a:xfrm>
            <a:off x="0" y="5946055"/>
            <a:ext cx="12192000" cy="646331"/>
          </a:xfrm>
          <a:prstGeom prst="rect">
            <a:avLst/>
          </a:prstGeom>
          <a:noFill/>
        </p:spPr>
        <p:txBody>
          <a:bodyPr wrap="square" rtlCol="0">
            <a:spAutoFit/>
          </a:bodyPr>
          <a:lstStyle/>
          <a:p>
            <a:pPr algn="ctr"/>
            <a:r>
              <a:rPr lang="en-US" sz="3600" b="1" i="1" dirty="0">
                <a:solidFill>
                  <a:srgbClr val="9B1E24"/>
                </a:solidFill>
                <a:latin typeface="Times New Roman" panose="02020603050405020304" pitchFamily="18" charset="0"/>
                <a:cs typeface="Times New Roman" panose="02020603050405020304" pitchFamily="18" charset="0"/>
              </a:rPr>
              <a:t>The luminous path of the martyrdom of Br. James Miller</a:t>
            </a:r>
          </a:p>
        </p:txBody>
      </p:sp>
      <p:sp>
        <p:nvSpPr>
          <p:cNvPr id="5" name="CasellaDiTesto 4"/>
          <p:cNvSpPr txBox="1"/>
          <p:nvPr/>
        </p:nvSpPr>
        <p:spPr>
          <a:xfrm>
            <a:off x="5677468" y="2317638"/>
            <a:ext cx="2988859" cy="2462213"/>
          </a:xfrm>
          <a:prstGeom prst="rect">
            <a:avLst/>
          </a:prstGeom>
          <a:noFill/>
        </p:spPr>
        <p:txBody>
          <a:bodyPr wrap="square" rtlCol="0">
            <a:spAutoFit/>
          </a:bodyPr>
          <a:lstStyle/>
          <a:p>
            <a:pPr algn="ctr"/>
            <a:r>
              <a:rPr lang="it-IT" sz="2200" b="1" dirty="0" err="1" smtClean="0">
                <a:solidFill>
                  <a:srgbClr val="9B1E24"/>
                </a:solidFill>
                <a:latin typeface="Times New Roman" panose="02020603050405020304" pitchFamily="18" charset="0"/>
                <a:cs typeface="Times New Roman" panose="02020603050405020304" pitchFamily="18" charset="0"/>
              </a:rPr>
              <a:t>Semptember</a:t>
            </a:r>
            <a:r>
              <a:rPr lang="it-IT" sz="2200" b="1" dirty="0" smtClean="0">
                <a:solidFill>
                  <a:srgbClr val="9B1E24"/>
                </a:solidFill>
                <a:latin typeface="Times New Roman" panose="02020603050405020304" pitchFamily="18" charset="0"/>
                <a:cs typeface="Times New Roman" panose="02020603050405020304" pitchFamily="18" charset="0"/>
              </a:rPr>
              <a:t> 1, 2009</a:t>
            </a:r>
          </a:p>
          <a:p>
            <a:pPr algn="ctr"/>
            <a:r>
              <a:rPr lang="en-US" sz="2200" dirty="0">
                <a:latin typeface="Times New Roman" panose="02020603050405020304" pitchFamily="18" charset="0"/>
                <a:cs typeface="Times New Roman" panose="02020603050405020304" pitchFamily="18" charset="0"/>
              </a:rPr>
              <a:t>The Cause of Beatification begins  and </a:t>
            </a:r>
          </a:p>
          <a:p>
            <a:pPr algn="ctr"/>
            <a:r>
              <a:rPr lang="en-US" sz="2200" b="1" dirty="0" smtClean="0">
                <a:solidFill>
                  <a:srgbClr val="9B1E24"/>
                </a:solidFill>
                <a:latin typeface="Times New Roman" panose="02020603050405020304" pitchFamily="18" charset="0"/>
                <a:cs typeface="Times New Roman" panose="02020603050405020304" pitchFamily="18" charset="0"/>
              </a:rPr>
              <a:t>Brother</a:t>
            </a:r>
            <a:endParaRPr lang="en-US" sz="2200" b="1" dirty="0">
              <a:solidFill>
                <a:srgbClr val="9B1E24"/>
              </a:solidFill>
              <a:latin typeface="Times New Roman" panose="02020603050405020304" pitchFamily="18" charset="0"/>
              <a:cs typeface="Times New Roman" panose="02020603050405020304" pitchFamily="18" charset="0"/>
            </a:endParaRPr>
          </a:p>
          <a:p>
            <a:pPr algn="ctr"/>
            <a:r>
              <a:rPr lang="en-US" sz="2200" b="1" dirty="0">
                <a:solidFill>
                  <a:srgbClr val="9B1E24"/>
                </a:solidFill>
                <a:latin typeface="Times New Roman" panose="02020603050405020304" pitchFamily="18" charset="0"/>
                <a:cs typeface="Times New Roman" panose="02020603050405020304" pitchFamily="18" charset="0"/>
              </a:rPr>
              <a:t>JAMES  MILLER</a:t>
            </a:r>
          </a:p>
          <a:p>
            <a:pPr algn="ctr"/>
            <a:r>
              <a:rPr lang="en-US" sz="2200" dirty="0" smtClean="0">
                <a:latin typeface="Times New Roman" panose="02020603050405020304" pitchFamily="18" charset="0"/>
                <a:cs typeface="Times New Roman" panose="02020603050405020304" pitchFamily="18" charset="0"/>
              </a:rPr>
              <a:t>becomes</a:t>
            </a:r>
            <a:endParaRPr lang="en-US" sz="2200" dirty="0">
              <a:latin typeface="Times New Roman" panose="02020603050405020304" pitchFamily="18" charset="0"/>
              <a:cs typeface="Times New Roman" panose="02020603050405020304" pitchFamily="18" charset="0"/>
            </a:endParaRPr>
          </a:p>
          <a:p>
            <a:pPr algn="ctr"/>
            <a:r>
              <a:rPr lang="en-US" sz="2200" b="1" dirty="0" smtClean="0">
                <a:solidFill>
                  <a:srgbClr val="9B1E24"/>
                </a:solidFill>
                <a:latin typeface="Times New Roman" panose="02020603050405020304" pitchFamily="18" charset="0"/>
                <a:cs typeface="Times New Roman" panose="02020603050405020304" pitchFamily="18" charset="0"/>
              </a:rPr>
              <a:t>Servant </a:t>
            </a:r>
            <a:r>
              <a:rPr lang="en-US" sz="2200" b="1" dirty="0">
                <a:solidFill>
                  <a:srgbClr val="9B1E24"/>
                </a:solidFill>
                <a:latin typeface="Times New Roman" panose="02020603050405020304" pitchFamily="18" charset="0"/>
                <a:cs typeface="Times New Roman" panose="02020603050405020304" pitchFamily="18" charset="0"/>
              </a:rPr>
              <a:t>of God</a:t>
            </a:r>
          </a:p>
        </p:txBody>
      </p:sp>
      <p:grpSp>
        <p:nvGrpSpPr>
          <p:cNvPr id="6" name="Gruppo 5"/>
          <p:cNvGrpSpPr/>
          <p:nvPr/>
        </p:nvGrpSpPr>
        <p:grpSpPr>
          <a:xfrm>
            <a:off x="488060" y="681387"/>
            <a:ext cx="11541645" cy="5051466"/>
            <a:chOff x="488060" y="681387"/>
            <a:chExt cx="11541645" cy="5051466"/>
          </a:xfrm>
        </p:grpSpPr>
        <p:cxnSp>
          <p:nvCxnSpPr>
            <p:cNvPr id="7" name="Connettore 1 6"/>
            <p:cNvCxnSpPr/>
            <p:nvPr/>
          </p:nvCxnSpPr>
          <p:spPr>
            <a:xfrm rot="5400000">
              <a:off x="-391426" y="4851779"/>
              <a:ext cx="1760561" cy="1588"/>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rot="10800000" flipV="1">
              <a:off x="488060" y="5700155"/>
              <a:ext cx="11541645" cy="20015"/>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rot="16200000" flipH="1">
              <a:off x="9520126" y="3186474"/>
              <a:ext cx="5006476" cy="11071"/>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rot="10800000" flipV="1">
              <a:off x="6305797" y="681387"/>
              <a:ext cx="5723104" cy="7382"/>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grpSp>
      <p:pic>
        <p:nvPicPr>
          <p:cNvPr id="13" name="Immagine 12" descr="diohuehue.png"/>
          <p:cNvPicPr>
            <a:picLocks noChangeAspect="1"/>
          </p:cNvPicPr>
          <p:nvPr/>
        </p:nvPicPr>
        <p:blipFill>
          <a:blip r:embed="rId3"/>
          <a:stretch>
            <a:fillRect/>
          </a:stretch>
        </p:blipFill>
        <p:spPr>
          <a:xfrm>
            <a:off x="523912" y="2599039"/>
            <a:ext cx="2806015" cy="3431724"/>
          </a:xfrm>
          <a:prstGeom prst="rect">
            <a:avLst/>
          </a:prstGeom>
        </p:spPr>
      </p:pic>
      <p:pic>
        <p:nvPicPr>
          <p:cNvPr id="12" name="Immagine 11" descr="arcichicago.png"/>
          <p:cNvPicPr>
            <a:picLocks noChangeAspect="1"/>
          </p:cNvPicPr>
          <p:nvPr/>
        </p:nvPicPr>
        <p:blipFill>
          <a:blip r:embed="rId4"/>
          <a:stretch>
            <a:fillRect/>
          </a:stretch>
        </p:blipFill>
        <p:spPr>
          <a:xfrm>
            <a:off x="2898748" y="1657470"/>
            <a:ext cx="2806015" cy="3431724"/>
          </a:xfrm>
          <a:prstGeom prst="rect">
            <a:avLst/>
          </a:prstGeom>
        </p:spPr>
      </p:pic>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8196" y="274317"/>
            <a:ext cx="4010296" cy="1200329"/>
          </a:xfrm>
          <a:prstGeom prst="rect">
            <a:avLst/>
          </a:prstGeom>
          <a:noFill/>
        </p:spPr>
        <p:txBody>
          <a:bodyPr wrap="square" rtlCol="0">
            <a:spAutoFit/>
          </a:bodyPr>
          <a:lstStyle/>
          <a:p>
            <a:r>
              <a:rPr lang="it-IT"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Cause of </a:t>
            </a:r>
            <a:r>
              <a:rPr lang="it-IT" sz="3600" b="1" dirty="0" err="1">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Beatification</a:t>
            </a:r>
            <a:endParaRPr lang="en-US"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CasellaDiTesto 2"/>
          <p:cNvSpPr txBox="1"/>
          <p:nvPr/>
        </p:nvSpPr>
        <p:spPr>
          <a:xfrm>
            <a:off x="6426324" y="147643"/>
            <a:ext cx="5603380" cy="461665"/>
          </a:xfrm>
          <a:prstGeom prst="rect">
            <a:avLst/>
          </a:prstGeom>
          <a:noFill/>
        </p:spPr>
        <p:txBody>
          <a:bodyPr wrap="square" rtlCol="0">
            <a:spAutoFit/>
          </a:bodyPr>
          <a:lstStyle/>
          <a:p>
            <a:pPr algn="r"/>
            <a:r>
              <a:rPr lang="it-IT" sz="2400" b="1" dirty="0">
                <a:solidFill>
                  <a:srgbClr val="9B1E24"/>
                </a:solidFill>
                <a:latin typeface="Times New Roman" panose="02020603050405020304" pitchFamily="18" charset="0"/>
                <a:cs typeface="Times New Roman" panose="02020603050405020304" pitchFamily="18" charset="0"/>
              </a:rPr>
              <a:t>The </a:t>
            </a:r>
            <a:r>
              <a:rPr lang="it-IT" sz="2400" b="1" dirty="0" err="1">
                <a:solidFill>
                  <a:srgbClr val="9B1E24"/>
                </a:solidFill>
                <a:latin typeface="Times New Roman" panose="02020603050405020304" pitchFamily="18" charset="0"/>
                <a:cs typeface="Times New Roman" panose="02020603050405020304" pitchFamily="18" charset="0"/>
              </a:rPr>
              <a:t>canonical</a:t>
            </a:r>
            <a:r>
              <a:rPr lang="it-IT" sz="2400" b="1" dirty="0">
                <a:solidFill>
                  <a:srgbClr val="9B1E24"/>
                </a:solidFill>
                <a:latin typeface="Times New Roman" panose="02020603050405020304" pitchFamily="18" charset="0"/>
                <a:cs typeface="Times New Roman" panose="02020603050405020304" pitchFamily="18" charset="0"/>
              </a:rPr>
              <a:t> </a:t>
            </a:r>
            <a:r>
              <a:rPr lang="it-IT" sz="2400" b="1" dirty="0" err="1">
                <a:solidFill>
                  <a:srgbClr val="9B1E24"/>
                </a:solidFill>
                <a:latin typeface="Times New Roman" panose="02020603050405020304" pitchFamily="18" charset="0"/>
                <a:cs typeface="Times New Roman" panose="02020603050405020304" pitchFamily="18" charset="0"/>
              </a:rPr>
              <a:t>process</a:t>
            </a:r>
            <a:r>
              <a:rPr lang="it-IT" sz="2400" b="1" dirty="0">
                <a:solidFill>
                  <a:srgbClr val="9B1E24"/>
                </a:solidFill>
                <a:latin typeface="Times New Roman" panose="02020603050405020304" pitchFamily="18" charset="0"/>
                <a:cs typeface="Times New Roman" panose="02020603050405020304" pitchFamily="18" charset="0"/>
              </a:rPr>
              <a:t> </a:t>
            </a:r>
            <a:endParaRPr lang="en-US" sz="2400" b="1" dirty="0">
              <a:solidFill>
                <a:srgbClr val="9B1E24"/>
              </a:solidFill>
              <a:latin typeface="Times New Roman" panose="02020603050405020304" pitchFamily="18" charset="0"/>
              <a:cs typeface="Times New Roman" panose="02020603050405020304" pitchFamily="18" charset="0"/>
            </a:endParaRPr>
          </a:p>
        </p:txBody>
      </p:sp>
      <p:sp>
        <p:nvSpPr>
          <p:cNvPr id="4" name="CasellaDiTesto 3"/>
          <p:cNvSpPr txBox="1"/>
          <p:nvPr/>
        </p:nvSpPr>
        <p:spPr>
          <a:xfrm>
            <a:off x="0" y="5946055"/>
            <a:ext cx="12192000" cy="646331"/>
          </a:xfrm>
          <a:prstGeom prst="rect">
            <a:avLst/>
          </a:prstGeom>
          <a:noFill/>
        </p:spPr>
        <p:txBody>
          <a:bodyPr wrap="square" rtlCol="0">
            <a:spAutoFit/>
          </a:bodyPr>
          <a:lstStyle/>
          <a:p>
            <a:pPr algn="ctr"/>
            <a:r>
              <a:rPr lang="en-US" sz="3600" b="1" i="1" dirty="0">
                <a:solidFill>
                  <a:srgbClr val="9B1E24"/>
                </a:solidFill>
                <a:latin typeface="Times New Roman" panose="02020603050405020304" pitchFamily="18" charset="0"/>
                <a:cs typeface="Times New Roman" panose="02020603050405020304" pitchFamily="18" charset="0"/>
              </a:rPr>
              <a:t>The luminous path of the martyrdom of Br. James Miller</a:t>
            </a:r>
          </a:p>
        </p:txBody>
      </p:sp>
      <p:sp>
        <p:nvSpPr>
          <p:cNvPr id="5" name="CasellaDiTesto 4"/>
          <p:cNvSpPr txBox="1"/>
          <p:nvPr/>
        </p:nvSpPr>
        <p:spPr>
          <a:xfrm>
            <a:off x="5133860" y="1021100"/>
            <a:ext cx="6867072" cy="769441"/>
          </a:xfrm>
          <a:prstGeom prst="rect">
            <a:avLst/>
          </a:prstGeom>
          <a:noFill/>
        </p:spPr>
        <p:txBody>
          <a:bodyPr wrap="square" rtlCol="0">
            <a:spAutoFit/>
          </a:bodyPr>
          <a:lstStyle/>
          <a:p>
            <a:pPr algn="r"/>
            <a:r>
              <a:rPr lang="en-US" sz="2200" b="1" dirty="0" smtClean="0">
                <a:solidFill>
                  <a:srgbClr val="9B1E24"/>
                </a:solidFill>
                <a:latin typeface="Times New Roman" panose="02020603050405020304" pitchFamily="18" charset="0"/>
                <a:cs typeface="Times New Roman" panose="02020603050405020304" pitchFamily="18" charset="0"/>
              </a:rPr>
              <a:t>  </a:t>
            </a:r>
            <a:r>
              <a:rPr lang="en-US" sz="2200" b="1" dirty="0">
                <a:solidFill>
                  <a:srgbClr val="9B1E24"/>
                </a:solidFill>
                <a:latin typeface="Times New Roman" panose="02020603050405020304" pitchFamily="18" charset="0"/>
                <a:cs typeface="Times New Roman" panose="02020603050405020304" pitchFamily="18" charset="0"/>
              </a:rPr>
              <a:t>October 5, 2009      </a:t>
            </a:r>
            <a:br>
              <a:rPr lang="en-US" sz="2200" b="1" dirty="0">
                <a:solidFill>
                  <a:srgbClr val="9B1E24"/>
                </a:solidFill>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The members of the Diocesan Tribunal in Chicago </a:t>
            </a:r>
          </a:p>
        </p:txBody>
      </p:sp>
      <p:grpSp>
        <p:nvGrpSpPr>
          <p:cNvPr id="6" name="Gruppo 5"/>
          <p:cNvGrpSpPr/>
          <p:nvPr/>
        </p:nvGrpSpPr>
        <p:grpSpPr>
          <a:xfrm>
            <a:off x="488060" y="681387"/>
            <a:ext cx="11541645" cy="5051466"/>
            <a:chOff x="488060" y="681387"/>
            <a:chExt cx="11541645" cy="5051466"/>
          </a:xfrm>
        </p:grpSpPr>
        <p:cxnSp>
          <p:nvCxnSpPr>
            <p:cNvPr id="7" name="Connettore 1 6"/>
            <p:cNvCxnSpPr/>
            <p:nvPr/>
          </p:nvCxnSpPr>
          <p:spPr>
            <a:xfrm rot="5400000">
              <a:off x="-391426" y="4851779"/>
              <a:ext cx="1760561" cy="1588"/>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rot="10800000" flipV="1">
              <a:off x="488060" y="5700155"/>
              <a:ext cx="11541645" cy="20015"/>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rot="16200000" flipH="1">
              <a:off x="9520126" y="3186474"/>
              <a:ext cx="5006476" cy="11071"/>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rot="10800000" flipV="1">
              <a:off x="6305797" y="681387"/>
              <a:ext cx="5723104" cy="7382"/>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grpSp>
      <p:pic>
        <p:nvPicPr>
          <p:cNvPr id="11" name="Immagine 10" descr="001.png"/>
          <p:cNvPicPr>
            <a:picLocks noChangeAspect="1"/>
          </p:cNvPicPr>
          <p:nvPr/>
        </p:nvPicPr>
        <p:blipFill>
          <a:blip r:embed="rId2"/>
          <a:stretch>
            <a:fillRect/>
          </a:stretch>
        </p:blipFill>
        <p:spPr>
          <a:xfrm>
            <a:off x="3140596" y="2060812"/>
            <a:ext cx="3214712" cy="2429300"/>
          </a:xfrm>
          <a:prstGeom prst="rect">
            <a:avLst/>
          </a:prstGeom>
        </p:spPr>
      </p:pic>
      <p:pic>
        <p:nvPicPr>
          <p:cNvPr id="12" name="Immagine 11" descr="002.png"/>
          <p:cNvPicPr>
            <a:picLocks noChangeAspect="1"/>
          </p:cNvPicPr>
          <p:nvPr/>
        </p:nvPicPr>
        <p:blipFill>
          <a:blip r:embed="rId3"/>
          <a:stretch>
            <a:fillRect/>
          </a:stretch>
        </p:blipFill>
        <p:spPr>
          <a:xfrm>
            <a:off x="7020711" y="1921341"/>
            <a:ext cx="4925204" cy="3715184"/>
          </a:xfrm>
          <a:prstGeom prst="rect">
            <a:avLst/>
          </a:prstGeom>
        </p:spPr>
      </p:pic>
      <p:sp>
        <p:nvSpPr>
          <p:cNvPr id="13" name="CasellaDiTesto 12"/>
          <p:cNvSpPr txBox="1"/>
          <p:nvPr/>
        </p:nvSpPr>
        <p:spPr>
          <a:xfrm>
            <a:off x="510652" y="4189863"/>
            <a:ext cx="6141492" cy="1785104"/>
          </a:xfrm>
          <a:prstGeom prst="rect">
            <a:avLst/>
          </a:prstGeom>
          <a:noFill/>
        </p:spPr>
        <p:txBody>
          <a:bodyPr wrap="square" rtlCol="0">
            <a:spAutoFit/>
          </a:bodyPr>
          <a:lstStyle/>
          <a:p>
            <a:r>
              <a:rPr lang="it-IT" sz="2200" b="1" dirty="0" err="1">
                <a:solidFill>
                  <a:srgbClr val="9B1E24"/>
                </a:solidFill>
                <a:latin typeface="Times New Roman" panose="02020603050405020304" pitchFamily="18" charset="0"/>
                <a:cs typeface="Times New Roman" panose="02020603050405020304" pitchFamily="18" charset="0"/>
              </a:rPr>
              <a:t>September</a:t>
            </a:r>
            <a:r>
              <a:rPr lang="it-IT" sz="2200" b="1" dirty="0">
                <a:solidFill>
                  <a:srgbClr val="9B1E24"/>
                </a:solidFill>
                <a:latin typeface="Times New Roman" panose="02020603050405020304" pitchFamily="18" charset="0"/>
                <a:cs typeface="Times New Roman" panose="02020603050405020304" pitchFamily="18" charset="0"/>
              </a:rPr>
              <a:t>  8, </a:t>
            </a:r>
            <a:r>
              <a:rPr lang="it-IT" sz="2200" b="1" dirty="0" smtClean="0">
                <a:solidFill>
                  <a:srgbClr val="9B1E24"/>
                </a:solidFill>
                <a:latin typeface="Times New Roman" panose="02020603050405020304" pitchFamily="18" charset="0"/>
                <a:cs typeface="Times New Roman" panose="02020603050405020304" pitchFamily="18" charset="0"/>
              </a:rPr>
              <a:t>2009</a:t>
            </a:r>
            <a:br>
              <a:rPr lang="it-IT" sz="2200" b="1" dirty="0" smtClean="0">
                <a:solidFill>
                  <a:srgbClr val="9B1E24"/>
                </a:solidFill>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Sister MADELEVA </a:t>
            </a:r>
            <a:r>
              <a:rPr lang="en-US" sz="2200" dirty="0" err="1">
                <a:latin typeface="Times New Roman" panose="02020603050405020304" pitchFamily="18" charset="0"/>
                <a:cs typeface="Times New Roman" panose="02020603050405020304" pitchFamily="18" charset="0"/>
              </a:rPr>
              <a:t>Manzanares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Suazo</a:t>
            </a:r>
            <a:r>
              <a:rPr lang="en-US" sz="2200" dirty="0">
                <a:latin typeface="Times New Roman" panose="02020603050405020304" pitchFamily="18" charset="0"/>
                <a:cs typeface="Times New Roman" panose="02020603050405020304" pitchFamily="18" charset="0"/>
              </a:rPr>
              <a:t> takes the oath </a:t>
            </a:r>
            <a:r>
              <a:rPr lang="en-US" sz="2200" dirty="0" smtClean="0">
                <a:latin typeface="Times New Roman" panose="02020603050405020304" pitchFamily="18" charset="0"/>
                <a:cs typeface="Times New Roman" panose="02020603050405020304" pitchFamily="18" charset="0"/>
              </a:rPr>
              <a:t>in </a:t>
            </a:r>
            <a:r>
              <a:rPr lang="en-US" sz="2200" dirty="0">
                <a:latin typeface="Times New Roman" panose="02020603050405020304" pitchFamily="18" charset="0"/>
                <a:cs typeface="Times New Roman" panose="02020603050405020304" pitchFamily="18" charset="0"/>
              </a:rPr>
              <a:t>the presence of the Bishop, the Promoter of Justice and the Notary.</a:t>
            </a:r>
            <a:br>
              <a:rPr lang="en-US" sz="2200" dirty="0">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11831466" y="362056"/>
            <a:ext cx="360534" cy="600891"/>
          </a:xfrm>
          <a:prstGeom prst="rect">
            <a:avLst/>
          </a:prstGeom>
          <a:solidFill>
            <a:srgbClr val="9B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5" name="Rettangolo 4"/>
          <p:cNvSpPr/>
          <p:nvPr/>
        </p:nvSpPr>
        <p:spPr>
          <a:xfrm>
            <a:off x="11831466" y="1413228"/>
            <a:ext cx="360534" cy="600891"/>
          </a:xfrm>
          <a:prstGeom prst="rect">
            <a:avLst/>
          </a:prstGeom>
          <a:solidFill>
            <a:srgbClr val="9B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6" name="Rettangolo 5"/>
          <p:cNvSpPr/>
          <p:nvPr/>
        </p:nvSpPr>
        <p:spPr>
          <a:xfrm>
            <a:off x="11831466" y="3003539"/>
            <a:ext cx="360534" cy="600891"/>
          </a:xfrm>
          <a:prstGeom prst="rect">
            <a:avLst/>
          </a:prstGeom>
          <a:solidFill>
            <a:srgbClr val="9B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7" name="Rettangolo 6"/>
          <p:cNvSpPr/>
          <p:nvPr/>
        </p:nvSpPr>
        <p:spPr>
          <a:xfrm>
            <a:off x="11831466" y="3839635"/>
            <a:ext cx="360534" cy="600891"/>
          </a:xfrm>
          <a:prstGeom prst="rect">
            <a:avLst/>
          </a:prstGeom>
          <a:solidFill>
            <a:srgbClr val="9B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8" name="Rettangolo 7"/>
          <p:cNvSpPr/>
          <p:nvPr/>
        </p:nvSpPr>
        <p:spPr>
          <a:xfrm>
            <a:off x="11831466" y="4725867"/>
            <a:ext cx="360534" cy="600891"/>
          </a:xfrm>
          <a:prstGeom prst="rect">
            <a:avLst/>
          </a:prstGeom>
          <a:solidFill>
            <a:srgbClr val="9B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9" name="Rettangolo 8"/>
          <p:cNvSpPr/>
          <p:nvPr/>
        </p:nvSpPr>
        <p:spPr>
          <a:xfrm>
            <a:off x="11831466" y="5693906"/>
            <a:ext cx="360534" cy="600891"/>
          </a:xfrm>
          <a:prstGeom prst="rect">
            <a:avLst/>
          </a:prstGeom>
          <a:solidFill>
            <a:srgbClr val="9B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10" name="CasellaDiTesto 9"/>
          <p:cNvSpPr txBox="1"/>
          <p:nvPr/>
        </p:nvSpPr>
        <p:spPr>
          <a:xfrm>
            <a:off x="7206343" y="490122"/>
            <a:ext cx="4465743" cy="584775"/>
          </a:xfrm>
          <a:prstGeom prst="rect">
            <a:avLst/>
          </a:prstGeom>
          <a:noFill/>
        </p:spPr>
        <p:txBody>
          <a:bodyPr wrap="square" rtlCol="0">
            <a:spAutoFit/>
          </a:bodyPr>
          <a:lstStyle/>
          <a:p>
            <a:pPr algn="r"/>
            <a:r>
              <a:rPr lang="it-IT"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EARLY CHILDHOOD</a:t>
            </a:r>
            <a:endPar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8323641" y="1302618"/>
            <a:ext cx="3361508" cy="1569660"/>
          </a:xfrm>
          <a:prstGeom prst="rect">
            <a:avLst/>
          </a:prstGeom>
          <a:noFill/>
        </p:spPr>
        <p:txBody>
          <a:bodyPr wrap="square" rtlCol="0">
            <a:spAutoFit/>
          </a:bodyPr>
          <a:lstStyle/>
          <a:p>
            <a:pPr algn="r"/>
            <a:r>
              <a:rPr lang="it-IT"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INTELLECTUAL AND RELIGIOUS FORMATION</a:t>
            </a:r>
            <a:endPar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8382016" y="3011597"/>
            <a:ext cx="3361508" cy="584775"/>
          </a:xfrm>
          <a:prstGeom prst="rect">
            <a:avLst/>
          </a:prstGeom>
          <a:noFill/>
        </p:spPr>
        <p:txBody>
          <a:bodyPr wrap="square" rtlCol="0">
            <a:spAutoFit/>
          </a:bodyPr>
          <a:lstStyle/>
          <a:p>
            <a:pPr algn="r"/>
            <a:r>
              <a:rPr lang="it-IT"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TEACHER</a:t>
            </a:r>
            <a:endPar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CasellaDiTesto 12"/>
          <p:cNvSpPr txBox="1"/>
          <p:nvPr/>
        </p:nvSpPr>
        <p:spPr>
          <a:xfrm>
            <a:off x="8310578" y="3847693"/>
            <a:ext cx="3361508" cy="584775"/>
          </a:xfrm>
          <a:prstGeom prst="rect">
            <a:avLst/>
          </a:prstGeom>
          <a:noFill/>
        </p:spPr>
        <p:txBody>
          <a:bodyPr wrap="square" rtlCol="0">
            <a:spAutoFit/>
          </a:bodyPr>
          <a:lstStyle/>
          <a:p>
            <a:pPr algn="r"/>
            <a:r>
              <a:rPr lang="it-IT"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MISSIONARY</a:t>
            </a:r>
            <a:endPar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CasellaDiTesto 13"/>
          <p:cNvSpPr txBox="1"/>
          <p:nvPr/>
        </p:nvSpPr>
        <p:spPr>
          <a:xfrm>
            <a:off x="7805057" y="4733925"/>
            <a:ext cx="3867029" cy="584775"/>
          </a:xfrm>
          <a:prstGeom prst="rect">
            <a:avLst/>
          </a:prstGeom>
          <a:noFill/>
        </p:spPr>
        <p:txBody>
          <a:bodyPr wrap="square" rtlCol="0">
            <a:spAutoFit/>
          </a:bodyPr>
          <a:lstStyle/>
          <a:p>
            <a:pPr algn="r"/>
            <a:r>
              <a:rPr lang="it-IT"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MARTYRDOM</a:t>
            </a:r>
            <a:endPar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CasellaDiTesto 14"/>
          <p:cNvSpPr txBox="1"/>
          <p:nvPr/>
        </p:nvSpPr>
        <p:spPr>
          <a:xfrm>
            <a:off x="8001000" y="5590670"/>
            <a:ext cx="3671086" cy="1077218"/>
          </a:xfrm>
          <a:prstGeom prst="rect">
            <a:avLst/>
          </a:prstGeom>
          <a:noFill/>
        </p:spPr>
        <p:txBody>
          <a:bodyPr wrap="square" rtlCol="0">
            <a:spAutoFit/>
          </a:bodyPr>
          <a:lstStyle/>
          <a:p>
            <a:pPr algn="r"/>
            <a:r>
              <a:rPr lang="it-IT"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CAUSE OF BEATIFICATION</a:t>
            </a:r>
          </a:p>
        </p:txBody>
      </p:sp>
      <p:sp>
        <p:nvSpPr>
          <p:cNvPr id="16" name="CasellaDiTesto 15"/>
          <p:cNvSpPr txBox="1"/>
          <p:nvPr/>
        </p:nvSpPr>
        <p:spPr>
          <a:xfrm>
            <a:off x="248195" y="248193"/>
            <a:ext cx="3531325" cy="1631216"/>
          </a:xfrm>
          <a:prstGeom prst="rect">
            <a:avLst/>
          </a:prstGeom>
          <a:noFill/>
        </p:spPr>
        <p:txBody>
          <a:bodyPr wrap="square" rtlCol="0">
            <a:spAutoFit/>
          </a:bodyPr>
          <a:lstStyle/>
          <a:p>
            <a:r>
              <a:rPr lang="it-IT" sz="3600" b="1" dirty="0" smtClean="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Brother</a:t>
            </a:r>
          </a:p>
          <a:p>
            <a:r>
              <a:rPr lang="it-IT" sz="3600" b="1" dirty="0" smtClean="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James Miller</a:t>
            </a:r>
            <a:r>
              <a:rPr lang="it-IT" sz="4800" b="1" dirty="0" smtClean="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r>
            <a:br>
              <a:rPr lang="it-IT" sz="4800" b="1" dirty="0" smtClean="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br>
            <a:r>
              <a:rPr lang="it-IT" sz="2800" dirty="0" smtClean="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(1944  - 1982)</a:t>
            </a:r>
            <a:endParaRPr lang="en-US" sz="28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7" presetClass="entr" presetSubtype="0"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7" presetClass="entr" presetSubtype="0"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0"/>
                                        <p:tgtEl>
                                          <p:spTgt spid="15"/>
                                        </p:tgtEl>
                                      </p:cBhvr>
                                    </p:animEffect>
                                    <p:anim calcmode="lin" valueType="num">
                                      <p:cBhvr>
                                        <p:cTn id="74" dur="1000" fill="hold"/>
                                        <p:tgtEl>
                                          <p:spTgt spid="15"/>
                                        </p:tgtEl>
                                        <p:attrNameLst>
                                          <p:attrName>ppt_x</p:attrName>
                                        </p:attrNameLst>
                                      </p:cBhvr>
                                      <p:tavLst>
                                        <p:tav tm="0">
                                          <p:val>
                                            <p:strVal val="#ppt_x"/>
                                          </p:val>
                                        </p:tav>
                                        <p:tav tm="100000">
                                          <p:val>
                                            <p:strVal val="#ppt_x"/>
                                          </p:val>
                                        </p:tav>
                                      </p:tavLst>
                                    </p:anim>
                                    <p:anim calcmode="lin" valueType="num">
                                      <p:cBhvr>
                                        <p:cTn id="7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p:bldP spid="11"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8196" y="274317"/>
            <a:ext cx="4010296" cy="1200329"/>
          </a:xfrm>
          <a:prstGeom prst="rect">
            <a:avLst/>
          </a:prstGeom>
          <a:noFill/>
        </p:spPr>
        <p:txBody>
          <a:bodyPr wrap="square" rtlCol="0">
            <a:spAutoFit/>
          </a:bodyPr>
          <a:lstStyle/>
          <a:p>
            <a:r>
              <a:rPr lang="it-IT" sz="3600" b="1" dirty="0" smtClean="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Cause </a:t>
            </a:r>
            <a:r>
              <a:rPr lang="it-IT" sz="3600" b="1" dirty="0" err="1" smtClean="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of</a:t>
            </a:r>
            <a:r>
              <a:rPr lang="it-IT" sz="3600" b="1" dirty="0" smtClean="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it-IT" sz="3600" b="1" dirty="0" err="1" smtClean="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Beatification</a:t>
            </a:r>
            <a:endParaRPr lang="en-US"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CasellaDiTesto 2"/>
          <p:cNvSpPr txBox="1"/>
          <p:nvPr/>
        </p:nvSpPr>
        <p:spPr>
          <a:xfrm>
            <a:off x="6426324" y="147643"/>
            <a:ext cx="5603380" cy="461665"/>
          </a:xfrm>
          <a:prstGeom prst="rect">
            <a:avLst/>
          </a:prstGeom>
          <a:noFill/>
        </p:spPr>
        <p:txBody>
          <a:bodyPr wrap="square" rtlCol="0">
            <a:spAutoFit/>
          </a:bodyPr>
          <a:lstStyle/>
          <a:p>
            <a:pPr algn="r"/>
            <a:r>
              <a:rPr lang="it-IT" sz="2400" b="1" dirty="0" smtClean="0">
                <a:solidFill>
                  <a:srgbClr val="9B1E24"/>
                </a:solidFill>
                <a:latin typeface="Times New Roman" panose="02020603050405020304" pitchFamily="18" charset="0"/>
                <a:cs typeface="Times New Roman" panose="02020603050405020304" pitchFamily="18" charset="0"/>
              </a:rPr>
              <a:t>The </a:t>
            </a:r>
            <a:r>
              <a:rPr lang="it-IT" sz="2400" b="1" dirty="0" err="1" smtClean="0">
                <a:solidFill>
                  <a:srgbClr val="9B1E24"/>
                </a:solidFill>
                <a:latin typeface="Times New Roman" panose="02020603050405020304" pitchFamily="18" charset="0"/>
                <a:cs typeface="Times New Roman" panose="02020603050405020304" pitchFamily="18" charset="0"/>
              </a:rPr>
              <a:t>canonical</a:t>
            </a:r>
            <a:r>
              <a:rPr lang="it-IT" sz="2400" b="1" dirty="0" smtClean="0">
                <a:solidFill>
                  <a:srgbClr val="9B1E24"/>
                </a:solidFill>
                <a:latin typeface="Times New Roman" panose="02020603050405020304" pitchFamily="18" charset="0"/>
                <a:cs typeface="Times New Roman" panose="02020603050405020304" pitchFamily="18" charset="0"/>
              </a:rPr>
              <a:t> </a:t>
            </a:r>
            <a:r>
              <a:rPr lang="it-IT" sz="2400" b="1" dirty="0" err="1" smtClean="0">
                <a:solidFill>
                  <a:srgbClr val="9B1E24"/>
                </a:solidFill>
                <a:latin typeface="Times New Roman" panose="02020603050405020304" pitchFamily="18" charset="0"/>
                <a:cs typeface="Times New Roman" panose="02020603050405020304" pitchFamily="18" charset="0"/>
              </a:rPr>
              <a:t>process</a:t>
            </a:r>
            <a:r>
              <a:rPr lang="it-IT" sz="2400" b="1" dirty="0" smtClean="0">
                <a:solidFill>
                  <a:srgbClr val="9B1E24"/>
                </a:solidFill>
                <a:latin typeface="Times New Roman" panose="02020603050405020304" pitchFamily="18" charset="0"/>
                <a:cs typeface="Times New Roman" panose="02020603050405020304" pitchFamily="18" charset="0"/>
              </a:rPr>
              <a:t> </a:t>
            </a:r>
            <a:endParaRPr lang="en-US" sz="2400" b="1" dirty="0">
              <a:solidFill>
                <a:srgbClr val="9B1E24"/>
              </a:solidFill>
              <a:latin typeface="Times New Roman" panose="02020603050405020304" pitchFamily="18" charset="0"/>
              <a:cs typeface="Times New Roman" panose="02020603050405020304" pitchFamily="18" charset="0"/>
            </a:endParaRPr>
          </a:p>
        </p:txBody>
      </p:sp>
      <p:sp>
        <p:nvSpPr>
          <p:cNvPr id="4" name="CasellaDiTesto 3"/>
          <p:cNvSpPr txBox="1"/>
          <p:nvPr/>
        </p:nvSpPr>
        <p:spPr>
          <a:xfrm>
            <a:off x="0" y="5946055"/>
            <a:ext cx="12192000" cy="646331"/>
          </a:xfrm>
          <a:prstGeom prst="rect">
            <a:avLst/>
          </a:prstGeom>
          <a:noFill/>
        </p:spPr>
        <p:txBody>
          <a:bodyPr wrap="square" rtlCol="0">
            <a:spAutoFit/>
          </a:bodyPr>
          <a:lstStyle/>
          <a:p>
            <a:pPr algn="ctr"/>
            <a:r>
              <a:rPr lang="en-US" sz="3600" b="1" i="1" dirty="0" smtClean="0">
                <a:solidFill>
                  <a:srgbClr val="9B1E24"/>
                </a:solidFill>
                <a:latin typeface="Times New Roman" panose="02020603050405020304" pitchFamily="18" charset="0"/>
                <a:cs typeface="Times New Roman" panose="02020603050405020304" pitchFamily="18" charset="0"/>
              </a:rPr>
              <a:t>The luminous path of the martyrdom of Br. James Miller</a:t>
            </a:r>
            <a:endParaRPr lang="en-US" sz="3600" b="1" i="1" dirty="0">
              <a:solidFill>
                <a:srgbClr val="9B1E24"/>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5862336" y="759842"/>
            <a:ext cx="6138596" cy="1107996"/>
          </a:xfrm>
          <a:prstGeom prst="rect">
            <a:avLst/>
          </a:prstGeom>
          <a:noFill/>
        </p:spPr>
        <p:txBody>
          <a:bodyPr wrap="square" rtlCol="0">
            <a:spAutoFit/>
          </a:bodyPr>
          <a:lstStyle/>
          <a:p>
            <a:pPr algn="r"/>
            <a:r>
              <a:rPr lang="en-US" sz="2200" b="1" dirty="0" smtClean="0">
                <a:solidFill>
                  <a:srgbClr val="9B1E24"/>
                </a:solidFill>
                <a:latin typeface="Times New Roman" panose="02020603050405020304" pitchFamily="18" charset="0"/>
                <a:cs typeface="Times New Roman" panose="02020603050405020304" pitchFamily="18" charset="0"/>
              </a:rPr>
              <a:t>Process in the Diocese of La Crosse</a:t>
            </a:r>
            <a:br>
              <a:rPr lang="en-US" sz="2200" b="1" dirty="0" smtClean="0">
                <a:solidFill>
                  <a:srgbClr val="9B1E24"/>
                </a:solidFill>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(the diocese where James Miller was born)</a:t>
            </a:r>
            <a:endParaRPr lang="it-IT" sz="2200" dirty="0" smtClean="0">
              <a:latin typeface="Times New Roman" panose="02020603050405020304" pitchFamily="18" charset="0"/>
              <a:cs typeface="Times New Roman" panose="02020603050405020304" pitchFamily="18" charset="0"/>
            </a:endParaRPr>
          </a:p>
          <a:p>
            <a:pPr algn="r"/>
            <a:r>
              <a:rPr lang="it-IT"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grpSp>
        <p:nvGrpSpPr>
          <p:cNvPr id="6" name="Gruppo 5"/>
          <p:cNvGrpSpPr/>
          <p:nvPr/>
        </p:nvGrpSpPr>
        <p:grpSpPr>
          <a:xfrm>
            <a:off x="488060" y="681387"/>
            <a:ext cx="11541645" cy="5051466"/>
            <a:chOff x="488060" y="681387"/>
            <a:chExt cx="11541645" cy="5051466"/>
          </a:xfrm>
        </p:grpSpPr>
        <p:cxnSp>
          <p:nvCxnSpPr>
            <p:cNvPr id="7" name="Connettore 1 6"/>
            <p:cNvCxnSpPr/>
            <p:nvPr/>
          </p:nvCxnSpPr>
          <p:spPr>
            <a:xfrm rot="5400000">
              <a:off x="-391426" y="4851779"/>
              <a:ext cx="1760561" cy="1588"/>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rot="10800000" flipV="1">
              <a:off x="488060" y="5700155"/>
              <a:ext cx="11541645" cy="20015"/>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rot="16200000" flipH="1">
              <a:off x="9520126" y="3186474"/>
              <a:ext cx="5006476" cy="11071"/>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rot="10800000" flipV="1">
              <a:off x="6305797" y="681387"/>
              <a:ext cx="5723104" cy="7382"/>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grpSp>
      <p:sp>
        <p:nvSpPr>
          <p:cNvPr id="13" name="CasellaDiTesto 12"/>
          <p:cNvSpPr txBox="1"/>
          <p:nvPr/>
        </p:nvSpPr>
        <p:spPr>
          <a:xfrm>
            <a:off x="2440389" y="3872463"/>
            <a:ext cx="4350907" cy="1785104"/>
          </a:xfrm>
          <a:prstGeom prst="rect">
            <a:avLst/>
          </a:prstGeom>
          <a:noFill/>
        </p:spPr>
        <p:txBody>
          <a:bodyPr wrap="square" rtlCol="0">
            <a:spAutoFit/>
          </a:bodyPr>
          <a:lstStyle/>
          <a:p>
            <a:r>
              <a:rPr lang="it-IT" sz="2200" b="1" dirty="0" smtClean="0">
                <a:solidFill>
                  <a:srgbClr val="9B1E24"/>
                </a:solidFill>
                <a:latin typeface="Times New Roman" panose="02020603050405020304" pitchFamily="18" charset="0"/>
                <a:cs typeface="Times New Roman" panose="02020603050405020304" pitchFamily="18" charset="0"/>
              </a:rPr>
              <a:t>4 </a:t>
            </a:r>
            <a:r>
              <a:rPr lang="it-IT" sz="2200" b="1" dirty="0" err="1" smtClean="0">
                <a:solidFill>
                  <a:srgbClr val="9B1E24"/>
                </a:solidFill>
                <a:latin typeface="Times New Roman" panose="02020603050405020304" pitchFamily="18" charset="0"/>
                <a:cs typeface="Times New Roman" panose="02020603050405020304" pitchFamily="18" charset="0"/>
              </a:rPr>
              <a:t>witnesses</a:t>
            </a:r>
            <a:r>
              <a:rPr lang="it-IT" sz="2200" b="1" dirty="0" smtClean="0">
                <a:solidFill>
                  <a:srgbClr val="9B1E24"/>
                </a:solidFill>
                <a:latin typeface="Times New Roman" panose="02020603050405020304" pitchFamily="18" charset="0"/>
                <a:cs typeface="Times New Roman" panose="02020603050405020304" pitchFamily="18" charset="0"/>
              </a:rPr>
              <a:t> </a:t>
            </a:r>
            <a:br>
              <a:rPr lang="it-IT" sz="2200" b="1" dirty="0" smtClean="0">
                <a:solidFill>
                  <a:srgbClr val="9B1E24"/>
                </a:solidFill>
                <a:latin typeface="Times New Roman" panose="02020603050405020304" pitchFamily="18" charset="0"/>
                <a:cs typeface="Times New Roman" panose="02020603050405020304" pitchFamily="18" charset="0"/>
              </a:rPr>
            </a:br>
            <a:r>
              <a:rPr lang="it-IT" sz="2200" dirty="0" smtClean="0">
                <a:latin typeface="Times New Roman" panose="02020603050405020304" pitchFamily="18" charset="0"/>
                <a:cs typeface="Times New Roman" panose="02020603050405020304" pitchFamily="18" charset="0"/>
              </a:rPr>
              <a:t>William Miller and Ralph Miller</a:t>
            </a:r>
          </a:p>
          <a:p>
            <a:r>
              <a:rPr lang="it-IT" sz="2200" dirty="0" smtClean="0">
                <a:latin typeface="Times New Roman" panose="02020603050405020304" pitchFamily="18" charset="0"/>
                <a:cs typeface="Times New Roman" panose="02020603050405020304" pitchFamily="18" charset="0"/>
              </a:rPr>
              <a:t>Patricia Richter Miller     	</a:t>
            </a:r>
          </a:p>
          <a:p>
            <a:r>
              <a:rPr lang="it-IT" sz="2200" dirty="0" smtClean="0">
                <a:latin typeface="Times New Roman" panose="02020603050405020304" pitchFamily="18" charset="0"/>
                <a:cs typeface="Times New Roman" panose="02020603050405020304" pitchFamily="18" charset="0"/>
              </a:rPr>
              <a:t>Louise </a:t>
            </a:r>
            <a:r>
              <a:rPr lang="it-IT" sz="2200" dirty="0" err="1" smtClean="0">
                <a:latin typeface="Times New Roman" panose="02020603050405020304" pitchFamily="18" charset="0"/>
                <a:cs typeface="Times New Roman" panose="02020603050405020304" pitchFamily="18" charset="0"/>
              </a:rPr>
              <a:t>Shafranski</a:t>
            </a:r>
            <a:r>
              <a:rPr lang="it-IT" sz="2200" dirty="0" smtClean="0">
                <a:latin typeface="Times New Roman" panose="02020603050405020304" pitchFamily="18" charset="0"/>
                <a:cs typeface="Times New Roman" panose="02020603050405020304" pitchFamily="18" charset="0"/>
              </a:rPr>
              <a:t> Miller </a:t>
            </a:r>
          </a:p>
          <a:p>
            <a:r>
              <a:rPr lang="en-US" sz="2000" dirty="0" smtClean="0">
                <a:latin typeface="Times New Roman" panose="02020603050405020304" pitchFamily="18" charset="0"/>
                <a:cs typeface="Times New Roman" panose="02020603050405020304" pitchFamily="18" charset="0"/>
              </a:rPr>
              <a:t> (2 brothers and 2 sisters of James)</a:t>
            </a:r>
          </a:p>
        </p:txBody>
      </p:sp>
      <p:pic>
        <p:nvPicPr>
          <p:cNvPr id="12" name="Immagine 11" descr="diocesilacrosse.jpg"/>
          <p:cNvPicPr>
            <a:picLocks noChangeAspect="1"/>
          </p:cNvPicPr>
          <p:nvPr/>
        </p:nvPicPr>
        <p:blipFill>
          <a:blip r:embed="rId2"/>
          <a:stretch>
            <a:fillRect/>
          </a:stretch>
        </p:blipFill>
        <p:spPr>
          <a:xfrm>
            <a:off x="505442" y="3058311"/>
            <a:ext cx="1921192" cy="2629672"/>
          </a:xfrm>
          <a:prstGeom prst="rect">
            <a:avLst/>
          </a:prstGeom>
          <a:ln w="38100">
            <a:solidFill>
              <a:srgbClr val="9B1E24"/>
            </a:solidFill>
          </a:ln>
        </p:spPr>
      </p:pic>
      <p:pic>
        <p:nvPicPr>
          <p:cNvPr id="14" name="Immagine 13" descr="famiglia.jpg"/>
          <p:cNvPicPr>
            <a:picLocks noChangeAspect="1"/>
          </p:cNvPicPr>
          <p:nvPr/>
        </p:nvPicPr>
        <p:blipFill>
          <a:blip r:embed="rId3"/>
          <a:stretch>
            <a:fillRect/>
          </a:stretch>
        </p:blipFill>
        <p:spPr>
          <a:xfrm>
            <a:off x="6882042" y="2143256"/>
            <a:ext cx="5144589" cy="3828108"/>
          </a:xfrm>
          <a:prstGeom prst="rect">
            <a:avLst/>
          </a:prstGeom>
        </p:spPr>
      </p:pic>
      <p:pic>
        <p:nvPicPr>
          <p:cNvPr id="15" name="Immagine 14" descr="casamiller.png"/>
          <p:cNvPicPr>
            <a:picLocks noChangeAspect="1"/>
          </p:cNvPicPr>
          <p:nvPr/>
        </p:nvPicPr>
        <p:blipFill>
          <a:blip r:embed="rId4"/>
          <a:stretch>
            <a:fillRect/>
          </a:stretch>
        </p:blipFill>
        <p:spPr>
          <a:xfrm>
            <a:off x="3694047" y="1652469"/>
            <a:ext cx="3051278" cy="1642077"/>
          </a:xfrm>
          <a:prstGeom prst="rect">
            <a:avLst/>
          </a:prstGeom>
          <a:ln w="38100">
            <a:solidFill>
              <a:srgbClr val="9B1E24"/>
            </a:solidFill>
          </a:ln>
        </p:spPr>
      </p:pic>
      <p:sp>
        <p:nvSpPr>
          <p:cNvPr id="16" name="CasellaDiTesto 15"/>
          <p:cNvSpPr txBox="1"/>
          <p:nvPr/>
        </p:nvSpPr>
        <p:spPr>
          <a:xfrm>
            <a:off x="6877457" y="5664836"/>
            <a:ext cx="5175113" cy="307777"/>
          </a:xfrm>
          <a:prstGeom prst="rect">
            <a:avLst/>
          </a:prstGeom>
          <a:solidFill>
            <a:schemeClr val="bg1">
              <a:alpha val="90000"/>
            </a:schemeClr>
          </a:solidFill>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MILLER’S FAMILY in front of their house</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8196" y="274317"/>
            <a:ext cx="4010296" cy="1200329"/>
          </a:xfrm>
          <a:prstGeom prst="rect">
            <a:avLst/>
          </a:prstGeom>
          <a:noFill/>
        </p:spPr>
        <p:txBody>
          <a:bodyPr wrap="square" rtlCol="0">
            <a:spAutoFit/>
          </a:bodyPr>
          <a:lstStyle/>
          <a:p>
            <a:r>
              <a:rPr lang="it-IT" sz="3600" b="1" dirty="0">
                <a:solidFill>
                  <a:schemeClr val="bg1"/>
                </a:solidFill>
                <a:effectLst>
                  <a:outerShdw blurRad="50800" dist="38100" dir="2700000" algn="tl" rotWithShape="0">
                    <a:prstClr val="black">
                      <a:alpha val="40000"/>
                    </a:prstClr>
                  </a:outerShdw>
                </a:effectLst>
                <a:latin typeface="Indivisa Text Serif" pitchFamily="50" charset="0"/>
              </a:rPr>
              <a:t>Cause of </a:t>
            </a:r>
            <a:r>
              <a:rPr lang="it-IT" sz="3600" b="1" dirty="0" err="1">
                <a:solidFill>
                  <a:schemeClr val="bg1"/>
                </a:solidFill>
                <a:effectLst>
                  <a:outerShdw blurRad="50800" dist="38100" dir="2700000" algn="tl" rotWithShape="0">
                    <a:prstClr val="black">
                      <a:alpha val="40000"/>
                    </a:prstClr>
                  </a:outerShdw>
                </a:effectLst>
                <a:latin typeface="Indivisa Text Serif" pitchFamily="50" charset="0"/>
              </a:rPr>
              <a:t>Beatification</a:t>
            </a:r>
            <a:endParaRPr lang="en-US" sz="3600" b="1" dirty="0">
              <a:solidFill>
                <a:schemeClr val="bg1"/>
              </a:solidFill>
              <a:effectLst>
                <a:outerShdw blurRad="50800" dist="38100" dir="2700000" algn="tl" rotWithShape="0">
                  <a:prstClr val="black">
                    <a:alpha val="40000"/>
                  </a:prstClr>
                </a:outerShdw>
              </a:effectLst>
              <a:latin typeface="Indivisa Text Serif" pitchFamily="50" charset="0"/>
            </a:endParaRPr>
          </a:p>
        </p:txBody>
      </p:sp>
      <p:sp>
        <p:nvSpPr>
          <p:cNvPr id="3" name="CasellaDiTesto 2"/>
          <p:cNvSpPr txBox="1"/>
          <p:nvPr/>
        </p:nvSpPr>
        <p:spPr>
          <a:xfrm>
            <a:off x="6426324" y="161291"/>
            <a:ext cx="5603380" cy="830997"/>
          </a:xfrm>
          <a:prstGeom prst="rect">
            <a:avLst/>
          </a:prstGeom>
          <a:noFill/>
        </p:spPr>
        <p:txBody>
          <a:bodyPr wrap="square" rtlCol="0">
            <a:spAutoFit/>
          </a:bodyPr>
          <a:lstStyle/>
          <a:p>
            <a:pPr algn="r"/>
            <a:r>
              <a:rPr lang="it-IT" sz="2400" b="1" dirty="0">
                <a:solidFill>
                  <a:srgbClr val="9B1E24"/>
                </a:solidFill>
                <a:latin typeface="Times New Roman" panose="02020603050405020304" pitchFamily="18" charset="0"/>
                <a:cs typeface="Times New Roman" panose="02020603050405020304" pitchFamily="18" charset="0"/>
              </a:rPr>
              <a:t>The </a:t>
            </a:r>
            <a:r>
              <a:rPr lang="it-IT" sz="2400" b="1" dirty="0" err="1">
                <a:solidFill>
                  <a:srgbClr val="9B1E24"/>
                </a:solidFill>
                <a:latin typeface="Times New Roman" panose="02020603050405020304" pitchFamily="18" charset="0"/>
                <a:cs typeface="Times New Roman" panose="02020603050405020304" pitchFamily="18" charset="0"/>
              </a:rPr>
              <a:t>canonical</a:t>
            </a:r>
            <a:r>
              <a:rPr lang="it-IT" sz="2400" b="1" dirty="0">
                <a:solidFill>
                  <a:srgbClr val="9B1E24"/>
                </a:solidFill>
                <a:latin typeface="Times New Roman" panose="02020603050405020304" pitchFamily="18" charset="0"/>
                <a:cs typeface="Times New Roman" panose="02020603050405020304" pitchFamily="18" charset="0"/>
              </a:rPr>
              <a:t> </a:t>
            </a:r>
            <a:r>
              <a:rPr lang="it-IT" sz="2400" b="1" dirty="0" err="1">
                <a:solidFill>
                  <a:srgbClr val="9B1E24"/>
                </a:solidFill>
                <a:latin typeface="Times New Roman" panose="02020603050405020304" pitchFamily="18" charset="0"/>
                <a:cs typeface="Times New Roman" panose="02020603050405020304" pitchFamily="18" charset="0"/>
              </a:rPr>
              <a:t>process</a:t>
            </a:r>
            <a:r>
              <a:rPr lang="it-IT" sz="2400" b="1" dirty="0">
                <a:solidFill>
                  <a:srgbClr val="9B1E24"/>
                </a:solidFill>
                <a:latin typeface="Times New Roman" panose="02020603050405020304" pitchFamily="18" charset="0"/>
                <a:cs typeface="Times New Roman" panose="02020603050405020304" pitchFamily="18" charset="0"/>
              </a:rPr>
              <a:t> </a:t>
            </a:r>
            <a:br>
              <a:rPr lang="it-IT" sz="2400" b="1" dirty="0">
                <a:solidFill>
                  <a:srgbClr val="9B1E24"/>
                </a:solidFill>
                <a:latin typeface="Times New Roman" panose="02020603050405020304" pitchFamily="18" charset="0"/>
                <a:cs typeface="Times New Roman" panose="02020603050405020304" pitchFamily="18" charset="0"/>
              </a:rPr>
            </a:br>
            <a:r>
              <a:rPr lang="it-IT" sz="2400" b="1" dirty="0" smtClean="0">
                <a:solidFill>
                  <a:srgbClr val="9B1E24"/>
                </a:solidFill>
                <a:latin typeface="Times New Roman" panose="02020603050405020304" pitchFamily="18" charset="0"/>
                <a:cs typeface="Times New Roman" panose="02020603050405020304" pitchFamily="18" charset="0"/>
              </a:rPr>
              <a:t>2</a:t>
            </a:r>
            <a:r>
              <a:rPr lang="it-IT" sz="2400" b="1" baseline="30000" dirty="0" smtClean="0">
                <a:solidFill>
                  <a:srgbClr val="9B1E24"/>
                </a:solidFill>
                <a:latin typeface="Times New Roman" panose="02020603050405020304" pitchFamily="18" charset="0"/>
                <a:cs typeface="Times New Roman" panose="02020603050405020304" pitchFamily="18" charset="0"/>
              </a:rPr>
              <a:t>nd</a:t>
            </a:r>
            <a:r>
              <a:rPr lang="it-IT" sz="2400" b="1" dirty="0" smtClean="0">
                <a:solidFill>
                  <a:srgbClr val="9B1E24"/>
                </a:solidFill>
                <a:latin typeface="Times New Roman" panose="02020603050405020304" pitchFamily="18" charset="0"/>
                <a:cs typeface="Times New Roman" panose="02020603050405020304" pitchFamily="18" charset="0"/>
              </a:rPr>
              <a:t> </a:t>
            </a:r>
            <a:r>
              <a:rPr lang="it-IT" sz="2400" b="1" dirty="0">
                <a:solidFill>
                  <a:srgbClr val="9B1E24"/>
                </a:solidFill>
                <a:latin typeface="Times New Roman" panose="02020603050405020304" pitchFamily="18" charset="0"/>
                <a:cs typeface="Times New Roman" panose="02020603050405020304" pitchFamily="18" charset="0"/>
              </a:rPr>
              <a:t>part</a:t>
            </a:r>
            <a:endParaRPr lang="en-US" sz="2400" b="1" dirty="0">
              <a:solidFill>
                <a:srgbClr val="9B1E24"/>
              </a:solidFill>
              <a:latin typeface="Times New Roman" panose="02020603050405020304" pitchFamily="18" charset="0"/>
              <a:cs typeface="Times New Roman" panose="02020603050405020304" pitchFamily="18" charset="0"/>
            </a:endParaRPr>
          </a:p>
        </p:txBody>
      </p:sp>
      <p:sp>
        <p:nvSpPr>
          <p:cNvPr id="4" name="CasellaDiTesto 3"/>
          <p:cNvSpPr txBox="1"/>
          <p:nvPr/>
        </p:nvSpPr>
        <p:spPr>
          <a:xfrm>
            <a:off x="0" y="5946055"/>
            <a:ext cx="12192000" cy="646331"/>
          </a:xfrm>
          <a:prstGeom prst="rect">
            <a:avLst/>
          </a:prstGeom>
          <a:noFill/>
        </p:spPr>
        <p:txBody>
          <a:bodyPr wrap="square" rtlCol="0">
            <a:spAutoFit/>
          </a:bodyPr>
          <a:lstStyle/>
          <a:p>
            <a:pPr algn="ctr"/>
            <a:r>
              <a:rPr lang="en-US" sz="3600" b="1" i="1" dirty="0">
                <a:solidFill>
                  <a:srgbClr val="9B1E24"/>
                </a:solidFill>
                <a:latin typeface="Times New Roman" panose="02020603050405020304" pitchFamily="18" charset="0"/>
                <a:cs typeface="Times New Roman" panose="02020603050405020304" pitchFamily="18" charset="0"/>
              </a:rPr>
              <a:t>The luminous path of the martyrdom of Br. James Miller</a:t>
            </a:r>
          </a:p>
        </p:txBody>
      </p:sp>
      <p:grpSp>
        <p:nvGrpSpPr>
          <p:cNvPr id="5" name="Gruppo 4"/>
          <p:cNvGrpSpPr/>
          <p:nvPr/>
        </p:nvGrpSpPr>
        <p:grpSpPr>
          <a:xfrm>
            <a:off x="488060" y="1160060"/>
            <a:ext cx="11541645" cy="4572792"/>
            <a:chOff x="488060" y="681387"/>
            <a:chExt cx="11541645" cy="5051466"/>
          </a:xfrm>
        </p:grpSpPr>
        <p:cxnSp>
          <p:nvCxnSpPr>
            <p:cNvPr id="6" name="Connettore 1 5"/>
            <p:cNvCxnSpPr/>
            <p:nvPr/>
          </p:nvCxnSpPr>
          <p:spPr>
            <a:xfrm rot="5400000">
              <a:off x="-391426" y="4851779"/>
              <a:ext cx="1760561" cy="1588"/>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rot="10800000" flipV="1">
              <a:off x="488060" y="5700155"/>
              <a:ext cx="11541645" cy="20015"/>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rot="16200000" flipH="1">
              <a:off x="9520126" y="3186474"/>
              <a:ext cx="5006476" cy="11071"/>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rot="10800000" flipV="1">
              <a:off x="6305797" y="681387"/>
              <a:ext cx="5723104" cy="7382"/>
            </a:xfrm>
            <a:prstGeom prst="line">
              <a:avLst/>
            </a:prstGeom>
            <a:ln w="12700">
              <a:solidFill>
                <a:srgbClr val="9B1E24"/>
              </a:solidFill>
            </a:ln>
          </p:spPr>
          <p:style>
            <a:lnRef idx="1">
              <a:schemeClr val="accent1"/>
            </a:lnRef>
            <a:fillRef idx="0">
              <a:schemeClr val="accent1"/>
            </a:fillRef>
            <a:effectRef idx="0">
              <a:schemeClr val="accent1"/>
            </a:effectRef>
            <a:fontRef idx="minor">
              <a:schemeClr val="tx1"/>
            </a:fontRef>
          </p:style>
        </p:cxnSp>
      </p:grpSp>
      <p:sp>
        <p:nvSpPr>
          <p:cNvPr id="10" name="CasellaDiTesto 9"/>
          <p:cNvSpPr txBox="1"/>
          <p:nvPr/>
        </p:nvSpPr>
        <p:spPr>
          <a:xfrm>
            <a:off x="4967785" y="1351128"/>
            <a:ext cx="7042245" cy="769441"/>
          </a:xfrm>
          <a:prstGeom prst="rect">
            <a:avLst/>
          </a:prstGeom>
          <a:noFill/>
        </p:spPr>
        <p:txBody>
          <a:bodyPr wrap="square" rtlCol="0">
            <a:spAutoFit/>
          </a:bodyPr>
          <a:lstStyle/>
          <a:p>
            <a:r>
              <a:rPr lang="it-IT" sz="2200" b="1" dirty="0" smtClean="0">
                <a:solidFill>
                  <a:srgbClr val="9B1E24"/>
                </a:solidFill>
                <a:latin typeface="Times New Roman" panose="02020603050405020304" pitchFamily="18" charset="0"/>
                <a:cs typeface="Times New Roman" panose="02020603050405020304" pitchFamily="18" charset="0"/>
              </a:rPr>
              <a:t>POSITIO</a:t>
            </a:r>
            <a:r>
              <a:rPr lang="it-IT" sz="2200" b="1" dirty="0" smtClean="0">
                <a:latin typeface="Times New Roman" panose="02020603050405020304" pitchFamily="18" charset="0"/>
                <a:cs typeface="Times New Roman" panose="02020603050405020304" pitchFamily="18" charset="0"/>
              </a:rPr>
              <a:t> </a:t>
            </a:r>
            <a:r>
              <a:rPr lang="it-IT" sz="2200" b="1" dirty="0" smtClean="0">
                <a:solidFill>
                  <a:schemeClr val="bg2">
                    <a:lumMod val="50000"/>
                  </a:schemeClr>
                </a:solidFill>
                <a:latin typeface="Times New Roman" panose="02020603050405020304" pitchFamily="18" charset="0"/>
                <a:cs typeface="Times New Roman" panose="02020603050405020304" pitchFamily="18" charset="0"/>
              </a:rPr>
              <a:t>super </a:t>
            </a:r>
            <a:r>
              <a:rPr lang="it-IT" sz="2200" b="1" dirty="0" err="1" smtClean="0">
                <a:solidFill>
                  <a:schemeClr val="bg2">
                    <a:lumMod val="50000"/>
                  </a:schemeClr>
                </a:solidFill>
                <a:latin typeface="Times New Roman" panose="02020603050405020304" pitchFamily="18" charset="0"/>
                <a:cs typeface="Times New Roman" panose="02020603050405020304" pitchFamily="18" charset="0"/>
              </a:rPr>
              <a:t>martyrio</a:t>
            </a:r>
            <a:r>
              <a:rPr lang="it-IT" sz="2200" b="1" dirty="0" smtClean="0">
                <a:solidFill>
                  <a:schemeClr val="bg2">
                    <a:lumMod val="50000"/>
                  </a:schemeClr>
                </a:solidFill>
                <a:latin typeface="Times New Roman" panose="02020603050405020304" pitchFamily="18" charset="0"/>
                <a:cs typeface="Times New Roman" panose="02020603050405020304" pitchFamily="18" charset="0"/>
              </a:rPr>
              <a:t> </a:t>
            </a:r>
          </a:p>
          <a:p>
            <a:r>
              <a:rPr lang="it-IT" sz="2200" b="1" dirty="0" smtClean="0">
                <a:solidFill>
                  <a:schemeClr val="bg2">
                    <a:lumMod val="50000"/>
                  </a:schemeClr>
                </a:solidFill>
                <a:latin typeface="Times New Roman" panose="02020603050405020304" pitchFamily="18" charset="0"/>
                <a:cs typeface="Times New Roman" panose="02020603050405020304" pitchFamily="18" charset="0"/>
              </a:rPr>
              <a:t>Servi Dei </a:t>
            </a:r>
            <a:r>
              <a:rPr lang="it-IT" sz="2200" b="1" dirty="0" smtClean="0">
                <a:solidFill>
                  <a:srgbClr val="9B1E24"/>
                </a:solidFill>
                <a:latin typeface="Times New Roman" panose="02020603050405020304" pitchFamily="18" charset="0"/>
                <a:cs typeface="Times New Roman" panose="02020603050405020304" pitchFamily="18" charset="0"/>
              </a:rPr>
              <a:t>IACOBI ALFREDI MILLER</a:t>
            </a:r>
            <a:endParaRPr lang="en-US" sz="2200" b="1" dirty="0">
              <a:solidFill>
                <a:srgbClr val="9B1E24"/>
              </a:solidFill>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5854890" y="2197289"/>
            <a:ext cx="6168788" cy="430887"/>
          </a:xfrm>
          <a:prstGeom prst="rect">
            <a:avLst/>
          </a:prstGeom>
          <a:noFill/>
        </p:spPr>
        <p:txBody>
          <a:bodyPr wrap="square" rtlCol="0">
            <a:spAutoFit/>
          </a:bodyPr>
          <a:lstStyle/>
          <a:p>
            <a:r>
              <a:rPr lang="it-IT" sz="2200" b="1" dirty="0" smtClean="0">
                <a:solidFill>
                  <a:srgbClr val="9B1E24"/>
                </a:solidFill>
                <a:latin typeface="Times New Roman" panose="02020603050405020304" pitchFamily="18" charset="0"/>
                <a:cs typeface="Times New Roman" panose="02020603050405020304" pitchFamily="18" charset="0"/>
              </a:rPr>
              <a:t>520 </a:t>
            </a:r>
            <a:r>
              <a:rPr lang="it-IT" sz="2200" b="1" dirty="0" err="1">
                <a:solidFill>
                  <a:srgbClr val="9B1E24"/>
                </a:solidFill>
                <a:latin typeface="Times New Roman" panose="02020603050405020304" pitchFamily="18" charset="0"/>
                <a:cs typeface="Times New Roman" panose="02020603050405020304" pitchFamily="18" charset="0"/>
              </a:rPr>
              <a:t>pages</a:t>
            </a:r>
            <a:r>
              <a:rPr lang="it-IT" sz="2200" b="1" dirty="0">
                <a:solidFill>
                  <a:srgbClr val="9B1E24"/>
                </a:solidFill>
                <a:latin typeface="Times New Roman" panose="02020603050405020304" pitchFamily="18" charset="0"/>
                <a:cs typeface="Times New Roman" panose="02020603050405020304" pitchFamily="18" charset="0"/>
              </a:rPr>
              <a:t>, </a:t>
            </a:r>
            <a:r>
              <a:rPr lang="it-IT" sz="2200" b="1" dirty="0" smtClean="0">
                <a:solidFill>
                  <a:schemeClr val="bg2">
                    <a:lumMod val="50000"/>
                  </a:schemeClr>
                </a:solidFill>
                <a:latin typeface="Times New Roman" panose="02020603050405020304" pitchFamily="18" charset="0"/>
                <a:cs typeface="Times New Roman" panose="02020603050405020304" pitchFamily="18" charset="0"/>
              </a:rPr>
              <a:t>divise in</a:t>
            </a:r>
            <a:r>
              <a:rPr lang="it-IT" sz="2200" b="1" dirty="0" smtClean="0">
                <a:solidFill>
                  <a:srgbClr val="9B1E24"/>
                </a:solidFill>
                <a:latin typeface="Times New Roman" panose="02020603050405020304" pitchFamily="18" charset="0"/>
                <a:cs typeface="Times New Roman" panose="02020603050405020304" pitchFamily="18" charset="0"/>
              </a:rPr>
              <a:t> </a:t>
            </a:r>
            <a:r>
              <a:rPr lang="it-IT" sz="2200" b="1" dirty="0">
                <a:solidFill>
                  <a:srgbClr val="9B1E24"/>
                </a:solidFill>
                <a:latin typeface="Times New Roman" panose="02020603050405020304" pitchFamily="18" charset="0"/>
                <a:cs typeface="Times New Roman" panose="02020603050405020304" pitchFamily="18" charset="0"/>
              </a:rPr>
              <a:t>7 </a:t>
            </a:r>
            <a:r>
              <a:rPr lang="it-IT" sz="2200" b="1" dirty="0" err="1" smtClean="0">
                <a:solidFill>
                  <a:srgbClr val="9B1E24"/>
                </a:solidFill>
                <a:latin typeface="Times New Roman" panose="02020603050405020304" pitchFamily="18" charset="0"/>
                <a:cs typeface="Times New Roman" panose="02020603050405020304" pitchFamily="18" charset="0"/>
              </a:rPr>
              <a:t>sections</a:t>
            </a:r>
            <a:r>
              <a:rPr lang="it-IT" sz="2200" b="1" dirty="0" smtClean="0">
                <a:solidFill>
                  <a:srgbClr val="9B1E24"/>
                </a:solidFill>
                <a:latin typeface="Times New Roman" panose="02020603050405020304" pitchFamily="18" charset="0"/>
                <a:cs typeface="Times New Roman" panose="02020603050405020304" pitchFamily="18" charset="0"/>
              </a:rPr>
              <a:t> </a:t>
            </a:r>
          </a:p>
        </p:txBody>
      </p:sp>
      <p:sp>
        <p:nvSpPr>
          <p:cNvPr id="12" name="CasellaDiTesto 11"/>
          <p:cNvSpPr txBox="1"/>
          <p:nvPr/>
        </p:nvSpPr>
        <p:spPr>
          <a:xfrm>
            <a:off x="5846463" y="2657046"/>
            <a:ext cx="6182436" cy="3000821"/>
          </a:xfrm>
          <a:prstGeom prst="rect">
            <a:avLst/>
          </a:prstGeom>
          <a:noFill/>
        </p:spPr>
        <p:txBody>
          <a:bodyPr wrap="square" rtlCol="0">
            <a:spAutoFit/>
          </a:bodyPr>
          <a:lstStyle/>
          <a:p>
            <a:pPr marL="342900" indent="-342900">
              <a:lnSpc>
                <a:spcPct val="150000"/>
              </a:lnSpc>
            </a:pPr>
            <a:r>
              <a:rPr lang="it-IT" b="1" dirty="0" smtClean="0">
                <a:solidFill>
                  <a:srgbClr val="9B1E24"/>
                </a:solidFill>
                <a:latin typeface="Times New Roman" panose="02020603050405020304" pitchFamily="18" charset="0"/>
                <a:cs typeface="Times New Roman" panose="02020603050405020304" pitchFamily="18" charset="0"/>
              </a:rPr>
              <a:t>1. </a:t>
            </a:r>
            <a:r>
              <a:rPr lang="it-IT" b="1" dirty="0" smtClean="0">
                <a:solidFill>
                  <a:schemeClr val="bg2">
                    <a:lumMod val="50000"/>
                  </a:schemeClr>
                </a:solidFill>
                <a:latin typeface="Times New Roman" panose="02020603050405020304" pitchFamily="18" charset="0"/>
                <a:cs typeface="Times New Roman" panose="02020603050405020304" pitchFamily="18" charset="0"/>
              </a:rPr>
              <a:t>PRESENTATION </a:t>
            </a:r>
            <a:r>
              <a:rPr lang="it-IT" b="1" dirty="0">
                <a:solidFill>
                  <a:schemeClr val="bg2">
                    <a:lumMod val="50000"/>
                  </a:schemeClr>
                </a:solidFill>
                <a:latin typeface="Times New Roman" panose="02020603050405020304" pitchFamily="18" charset="0"/>
                <a:cs typeface="Times New Roman" panose="02020603050405020304" pitchFamily="18" charset="0"/>
              </a:rPr>
              <a:t>OF THE </a:t>
            </a:r>
            <a:r>
              <a:rPr lang="it-IT" b="1" dirty="0" smtClean="0">
                <a:solidFill>
                  <a:schemeClr val="bg2">
                    <a:lumMod val="50000"/>
                  </a:schemeClr>
                </a:solidFill>
                <a:latin typeface="Times New Roman" panose="02020603050405020304" pitchFamily="18" charset="0"/>
                <a:cs typeface="Times New Roman" panose="02020603050405020304" pitchFamily="18" charset="0"/>
              </a:rPr>
              <a:t>RELATORE</a:t>
            </a:r>
          </a:p>
          <a:p>
            <a:pPr marL="342900" indent="-342900">
              <a:lnSpc>
                <a:spcPct val="150000"/>
              </a:lnSpc>
            </a:pPr>
            <a:r>
              <a:rPr lang="it-IT" b="1" dirty="0" smtClean="0">
                <a:solidFill>
                  <a:srgbClr val="9B1E24"/>
                </a:solidFill>
                <a:latin typeface="Times New Roman" panose="02020603050405020304" pitchFamily="18" charset="0"/>
                <a:cs typeface="Times New Roman" panose="02020603050405020304" pitchFamily="18" charset="0"/>
              </a:rPr>
              <a:t>2. </a:t>
            </a:r>
            <a:r>
              <a:rPr lang="it-IT" b="1" dirty="0">
                <a:solidFill>
                  <a:schemeClr val="bg2">
                    <a:lumMod val="50000"/>
                  </a:schemeClr>
                </a:solidFill>
                <a:latin typeface="Times New Roman" panose="02020603050405020304" pitchFamily="18" charset="0"/>
                <a:cs typeface="Times New Roman" panose="02020603050405020304" pitchFamily="18" charset="0"/>
              </a:rPr>
              <a:t>GENERAL </a:t>
            </a:r>
            <a:r>
              <a:rPr lang="it-IT" b="1" dirty="0" smtClean="0">
                <a:solidFill>
                  <a:schemeClr val="bg2">
                    <a:lumMod val="50000"/>
                  </a:schemeClr>
                </a:solidFill>
                <a:latin typeface="Times New Roman" panose="02020603050405020304" pitchFamily="18" charset="0"/>
                <a:cs typeface="Times New Roman" panose="02020603050405020304" pitchFamily="18" charset="0"/>
              </a:rPr>
              <a:t>INTRODUCTION</a:t>
            </a:r>
          </a:p>
          <a:p>
            <a:pPr marL="342900" indent="-342900">
              <a:lnSpc>
                <a:spcPct val="150000"/>
              </a:lnSpc>
            </a:pPr>
            <a:r>
              <a:rPr lang="it-IT" b="1" dirty="0" smtClean="0">
                <a:solidFill>
                  <a:srgbClr val="9B1E24"/>
                </a:solidFill>
                <a:latin typeface="Times New Roman" panose="02020603050405020304" pitchFamily="18" charset="0"/>
                <a:cs typeface="Times New Roman" panose="02020603050405020304" pitchFamily="18" charset="0"/>
              </a:rPr>
              <a:t>3. </a:t>
            </a:r>
            <a:r>
              <a:rPr lang="en-US" b="1" dirty="0" smtClean="0">
                <a:solidFill>
                  <a:schemeClr val="bg2">
                    <a:lumMod val="50000"/>
                  </a:schemeClr>
                </a:solidFill>
                <a:latin typeface="Times New Roman" panose="02020603050405020304" pitchFamily="18" charset="0"/>
                <a:cs typeface="Times New Roman" panose="02020603050405020304" pitchFamily="18" charset="0"/>
              </a:rPr>
              <a:t>INFORMATIO </a:t>
            </a:r>
            <a:r>
              <a:rPr lang="en-US" sz="1600" b="1" dirty="0">
                <a:solidFill>
                  <a:schemeClr val="bg2">
                    <a:lumMod val="50000"/>
                  </a:schemeClr>
                </a:solidFill>
                <a:latin typeface="Times New Roman" panose="02020603050405020304" pitchFamily="18" charset="0"/>
                <a:cs typeface="Times New Roman" panose="02020603050405020304" pitchFamily="18" charset="0"/>
              </a:rPr>
              <a:t>(WITH THE BIOGRAPHY: 7 C</a:t>
            </a:r>
            <a:r>
              <a:rPr lang="en-US" sz="1600" b="1" dirty="0" smtClean="0">
                <a:solidFill>
                  <a:schemeClr val="bg2">
                    <a:lumMod val="50000"/>
                  </a:schemeClr>
                </a:solidFill>
                <a:latin typeface="Times New Roman" panose="02020603050405020304" pitchFamily="18" charset="0"/>
                <a:cs typeface="Times New Roman" panose="02020603050405020304" pitchFamily="18" charset="0"/>
              </a:rPr>
              <a:t>HAPTERS</a:t>
            </a:r>
            <a:r>
              <a:rPr lang="en-US" sz="1600" b="1" dirty="0">
                <a:solidFill>
                  <a:schemeClr val="bg2">
                    <a:lumMod val="50000"/>
                  </a:schemeClr>
                </a:solidFill>
                <a:latin typeface="Times New Roman" panose="02020603050405020304" pitchFamily="18" charset="0"/>
                <a:cs typeface="Times New Roman" panose="02020603050405020304" pitchFamily="18" charset="0"/>
              </a:rPr>
              <a:t>)</a:t>
            </a:r>
          </a:p>
          <a:p>
            <a:pPr marL="342900" indent="-342900">
              <a:lnSpc>
                <a:spcPct val="150000"/>
              </a:lnSpc>
            </a:pPr>
            <a:r>
              <a:rPr lang="it-IT" b="1" dirty="0" smtClean="0">
                <a:solidFill>
                  <a:srgbClr val="9B1E24"/>
                </a:solidFill>
                <a:latin typeface="Times New Roman" panose="02020603050405020304" pitchFamily="18" charset="0"/>
                <a:cs typeface="Times New Roman" panose="02020603050405020304" pitchFamily="18" charset="0"/>
              </a:rPr>
              <a:t>4. </a:t>
            </a:r>
            <a:r>
              <a:rPr lang="it-IT" b="1" dirty="0" smtClean="0">
                <a:solidFill>
                  <a:schemeClr val="bg2">
                    <a:lumMod val="50000"/>
                  </a:schemeClr>
                </a:solidFill>
                <a:latin typeface="Times New Roman" panose="02020603050405020304" pitchFamily="18" charset="0"/>
                <a:cs typeface="Times New Roman" panose="02020603050405020304" pitchFamily="18" charset="0"/>
              </a:rPr>
              <a:t>SUMMARIUM TESTIUM </a:t>
            </a:r>
            <a:r>
              <a:rPr lang="it-IT" b="1" dirty="0">
                <a:solidFill>
                  <a:schemeClr val="bg2">
                    <a:lumMod val="50000"/>
                  </a:schemeClr>
                </a:solidFill>
                <a:latin typeface="Times New Roman" panose="02020603050405020304" pitchFamily="18" charset="0"/>
                <a:cs typeface="Times New Roman" panose="02020603050405020304" pitchFamily="18" charset="0"/>
              </a:rPr>
              <a:t> (TESTIMONIES</a:t>
            </a:r>
            <a:r>
              <a:rPr lang="it-IT" b="1" dirty="0" smtClean="0">
                <a:solidFill>
                  <a:schemeClr val="bg2">
                    <a:lumMod val="50000"/>
                  </a:schemeClr>
                </a:solidFill>
                <a:latin typeface="Times New Roman" panose="02020603050405020304" pitchFamily="18" charset="0"/>
                <a:cs typeface="Times New Roman" panose="02020603050405020304" pitchFamily="18" charset="0"/>
              </a:rPr>
              <a:t>)</a:t>
            </a:r>
          </a:p>
          <a:p>
            <a:pPr marL="342900" indent="-342900">
              <a:lnSpc>
                <a:spcPct val="150000"/>
              </a:lnSpc>
            </a:pPr>
            <a:r>
              <a:rPr lang="it-IT" b="1" dirty="0" smtClean="0">
                <a:solidFill>
                  <a:srgbClr val="9B1E24"/>
                </a:solidFill>
                <a:latin typeface="Times New Roman" panose="02020603050405020304" pitchFamily="18" charset="0"/>
                <a:cs typeface="Times New Roman" panose="02020603050405020304" pitchFamily="18" charset="0"/>
              </a:rPr>
              <a:t>5. </a:t>
            </a:r>
            <a:r>
              <a:rPr lang="it-IT" b="1" dirty="0" smtClean="0">
                <a:solidFill>
                  <a:schemeClr val="bg2">
                    <a:lumMod val="50000"/>
                  </a:schemeClr>
                </a:solidFill>
                <a:latin typeface="Times New Roman" panose="02020603050405020304" pitchFamily="18" charset="0"/>
                <a:cs typeface="Times New Roman" panose="02020603050405020304" pitchFamily="18" charset="0"/>
              </a:rPr>
              <a:t>SUMMARIUM </a:t>
            </a:r>
            <a:r>
              <a:rPr lang="it-IT" b="1" dirty="0">
                <a:solidFill>
                  <a:schemeClr val="bg2">
                    <a:lumMod val="50000"/>
                  </a:schemeClr>
                </a:solidFill>
                <a:latin typeface="Times New Roman" panose="02020603050405020304" pitchFamily="18" charset="0"/>
                <a:cs typeface="Times New Roman" panose="02020603050405020304" pitchFamily="18" charset="0"/>
              </a:rPr>
              <a:t>DOCUMENTORUM (DOCUMENTS</a:t>
            </a:r>
            <a:r>
              <a:rPr lang="it-IT" b="1" dirty="0" smtClean="0">
                <a:solidFill>
                  <a:schemeClr val="bg2">
                    <a:lumMod val="50000"/>
                  </a:schemeClr>
                </a:solidFill>
                <a:latin typeface="Times New Roman" panose="02020603050405020304" pitchFamily="18" charset="0"/>
                <a:cs typeface="Times New Roman" panose="02020603050405020304" pitchFamily="18" charset="0"/>
              </a:rPr>
              <a:t>)</a:t>
            </a:r>
          </a:p>
          <a:p>
            <a:pPr marL="342900" indent="-342900">
              <a:lnSpc>
                <a:spcPct val="150000"/>
              </a:lnSpc>
            </a:pPr>
            <a:r>
              <a:rPr lang="it-IT" b="1" dirty="0" smtClean="0">
                <a:solidFill>
                  <a:srgbClr val="9B1E24"/>
                </a:solidFill>
                <a:latin typeface="Times New Roman" panose="02020603050405020304" pitchFamily="18" charset="0"/>
                <a:cs typeface="Times New Roman" panose="02020603050405020304" pitchFamily="18" charset="0"/>
              </a:rPr>
              <a:t>6. </a:t>
            </a:r>
            <a:r>
              <a:rPr lang="it-IT" b="1" dirty="0">
                <a:solidFill>
                  <a:schemeClr val="bg2">
                    <a:lumMod val="50000"/>
                  </a:schemeClr>
                </a:solidFill>
                <a:latin typeface="Times New Roman" panose="02020603050405020304" pitchFamily="18" charset="0"/>
                <a:cs typeface="Times New Roman" panose="02020603050405020304" pitchFamily="18" charset="0"/>
              </a:rPr>
              <a:t>RELATIO (RELATIONES)</a:t>
            </a:r>
            <a:endParaRPr lang="it-IT" b="1" dirty="0" smtClean="0">
              <a:solidFill>
                <a:schemeClr val="bg2">
                  <a:lumMod val="50000"/>
                </a:schemeClr>
              </a:solidFill>
              <a:latin typeface="Times New Roman" panose="02020603050405020304" pitchFamily="18" charset="0"/>
              <a:cs typeface="Times New Roman" panose="02020603050405020304" pitchFamily="18" charset="0"/>
            </a:endParaRPr>
          </a:p>
          <a:p>
            <a:pPr marL="342900" indent="-342900">
              <a:lnSpc>
                <a:spcPct val="150000"/>
              </a:lnSpc>
            </a:pPr>
            <a:r>
              <a:rPr lang="it-IT" b="1" dirty="0" smtClean="0">
                <a:solidFill>
                  <a:srgbClr val="9B1E24"/>
                </a:solidFill>
                <a:latin typeface="Times New Roman" panose="02020603050405020304" pitchFamily="18" charset="0"/>
                <a:cs typeface="Times New Roman" panose="02020603050405020304" pitchFamily="18" charset="0"/>
              </a:rPr>
              <a:t>7. </a:t>
            </a:r>
            <a:r>
              <a:rPr lang="it-IT" b="1" dirty="0">
                <a:solidFill>
                  <a:schemeClr val="bg2">
                    <a:lumMod val="50000"/>
                  </a:schemeClr>
                </a:solidFill>
                <a:latin typeface="Times New Roman" panose="02020603050405020304" pitchFamily="18" charset="0"/>
                <a:cs typeface="Times New Roman" panose="02020603050405020304" pitchFamily="18" charset="0"/>
              </a:rPr>
              <a:t>ICONOGRAPHY </a:t>
            </a:r>
            <a:endParaRPr lang="it-IT" b="1" dirty="0" smtClean="0">
              <a:solidFill>
                <a:schemeClr val="bg2">
                  <a:lumMod val="50000"/>
                </a:schemeClr>
              </a:solidFill>
              <a:latin typeface="Times New Roman" panose="02020603050405020304" pitchFamily="18" charset="0"/>
              <a:cs typeface="Times New Roman" panose="02020603050405020304" pitchFamily="18" charset="0"/>
            </a:endParaRPr>
          </a:p>
        </p:txBody>
      </p:sp>
      <p:pic>
        <p:nvPicPr>
          <p:cNvPr id="13" name="Immagine 12" descr="positio.png"/>
          <p:cNvPicPr>
            <a:picLocks noChangeAspect="1"/>
          </p:cNvPicPr>
          <p:nvPr/>
        </p:nvPicPr>
        <p:blipFill>
          <a:blip r:embed="rId2"/>
          <a:stretch>
            <a:fillRect/>
          </a:stretch>
        </p:blipFill>
        <p:spPr>
          <a:xfrm>
            <a:off x="1760561" y="2034491"/>
            <a:ext cx="4166671" cy="4052410"/>
          </a:xfrm>
          <a:prstGeom prst="rect">
            <a:avLst/>
          </a:prstGeom>
        </p:spPr>
      </p:pic>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par>
                          <p:cTn id="22" fill="hold">
                            <p:stCondLst>
                              <p:cond delay="2500"/>
                            </p:stCondLst>
                            <p:childTnLst>
                              <p:par>
                                <p:cTn id="23" presetID="14" presetClass="entr" presetSubtype="1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par>
                          <p:cTn id="26" fill="hold">
                            <p:stCondLst>
                              <p:cond delay="3000"/>
                            </p:stCondLst>
                            <p:childTnLst>
                              <p:par>
                                <p:cTn id="27" presetID="14" presetClass="entr" presetSubtype="1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4322" y="274317"/>
            <a:ext cx="4010296" cy="646331"/>
          </a:xfrm>
          <a:prstGeom prst="rect">
            <a:avLst/>
          </a:prstGeom>
          <a:noFill/>
        </p:spPr>
        <p:txBody>
          <a:bodyPr wrap="square" rtlCol="0">
            <a:spAutoFit/>
          </a:bodyPr>
          <a:lstStyle/>
          <a:p>
            <a:r>
              <a:rPr lang="it-IT" sz="3600" b="1" dirty="0" err="1">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Early</a:t>
            </a:r>
            <a:r>
              <a:rPr lang="it-IT"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it-IT" sz="3600" b="1" dirty="0" err="1">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childhood</a:t>
            </a:r>
            <a:endParaRPr lang="en-US"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CasellaDiTesto 2"/>
          <p:cNvSpPr txBox="1"/>
          <p:nvPr/>
        </p:nvSpPr>
        <p:spPr>
          <a:xfrm>
            <a:off x="6191794" y="0"/>
            <a:ext cx="6000206" cy="769441"/>
          </a:xfrm>
          <a:prstGeom prst="rect">
            <a:avLst/>
          </a:prstGeom>
          <a:noFill/>
        </p:spPr>
        <p:txBody>
          <a:bodyPr wrap="square" rtlCol="0">
            <a:spAutoFit/>
          </a:bodyPr>
          <a:lstStyle/>
          <a:p>
            <a:pPr algn="ctr"/>
            <a:r>
              <a:rPr lang="en-US" sz="4400" dirty="0" smtClean="0">
                <a:solidFill>
                  <a:srgbClr val="999999"/>
                </a:solidFill>
                <a:latin typeface="Times New Roman" panose="02020603050405020304" pitchFamily="18" charset="0"/>
                <a:cs typeface="Times New Roman" panose="02020603050405020304" pitchFamily="18" charset="0"/>
              </a:rPr>
              <a:t>Wisconsin</a:t>
            </a:r>
            <a:endParaRPr lang="en-US" sz="4400" dirty="0">
              <a:solidFill>
                <a:srgbClr val="999999"/>
              </a:solidFill>
              <a:latin typeface="Times New Roman" panose="02020603050405020304" pitchFamily="18" charset="0"/>
              <a:cs typeface="Times New Roman" panose="02020603050405020304" pitchFamily="18" charset="0"/>
            </a:endParaRPr>
          </a:p>
        </p:txBody>
      </p:sp>
      <p:cxnSp>
        <p:nvCxnSpPr>
          <p:cNvPr id="5" name="Connettore 1 4"/>
          <p:cNvCxnSpPr/>
          <p:nvPr/>
        </p:nvCxnSpPr>
        <p:spPr>
          <a:xfrm>
            <a:off x="0" y="5133703"/>
            <a:ext cx="12192000" cy="1588"/>
          </a:xfrm>
          <a:prstGeom prst="line">
            <a:avLst/>
          </a:prstGeom>
          <a:ln>
            <a:solidFill>
              <a:srgbClr val="9B1E24"/>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0" y="5255623"/>
            <a:ext cx="3135086" cy="923330"/>
          </a:xfrm>
          <a:prstGeom prst="rect">
            <a:avLst/>
          </a:prstGeom>
          <a:noFill/>
        </p:spPr>
        <p:txBody>
          <a:bodyPr wrap="square" rtlCol="0">
            <a:spAutoFit/>
          </a:bodyPr>
          <a:lstStyle/>
          <a:p>
            <a:pPr algn="r"/>
            <a:r>
              <a:rPr lang="en-US" b="1" dirty="0">
                <a:solidFill>
                  <a:srgbClr val="9B1E24"/>
                </a:solidFill>
                <a:latin typeface="Times New Roman" panose="02020603050405020304" pitchFamily="18" charset="0"/>
                <a:cs typeface="Times New Roman" panose="02020603050405020304" pitchFamily="18" charset="0"/>
              </a:rPr>
              <a:t>He was born on September 21 </a:t>
            </a:r>
            <a:r>
              <a:rPr lang="en-US" b="1" dirty="0">
                <a:solidFill>
                  <a:schemeClr val="tx1">
                    <a:lumMod val="65000"/>
                    <a:lumOff val="35000"/>
                  </a:schemeClr>
                </a:solidFill>
                <a:latin typeface="Times New Roman" panose="02020603050405020304" pitchFamily="18" charset="0"/>
                <a:cs typeface="Times New Roman" panose="02020603050405020304" pitchFamily="18" charset="0"/>
              </a:rPr>
              <a:t>1944</a:t>
            </a:r>
            <a:r>
              <a:rPr lang="en-US" b="1" dirty="0">
                <a:solidFill>
                  <a:srgbClr val="9B1E24"/>
                </a:solidFill>
                <a:latin typeface="Times New Roman" panose="02020603050405020304" pitchFamily="18" charset="0"/>
                <a:cs typeface="Times New Roman" panose="02020603050405020304" pitchFamily="18" charset="0"/>
              </a:rPr>
              <a:t> at Ellis (Stevens Point), Wisconsin, USA</a:t>
            </a:r>
          </a:p>
        </p:txBody>
      </p:sp>
      <p:sp>
        <p:nvSpPr>
          <p:cNvPr id="7" name="CasellaDiTesto 6"/>
          <p:cNvSpPr txBox="1"/>
          <p:nvPr/>
        </p:nvSpPr>
        <p:spPr>
          <a:xfrm>
            <a:off x="8307977" y="5255623"/>
            <a:ext cx="3884023" cy="923330"/>
          </a:xfrm>
          <a:prstGeom prst="rect">
            <a:avLst/>
          </a:prstGeom>
          <a:noFill/>
        </p:spPr>
        <p:txBody>
          <a:bodyPr wrap="square" rtlCol="0">
            <a:spAutoFit/>
          </a:bodyPr>
          <a:lstStyle/>
          <a:p>
            <a:r>
              <a:rPr lang="it-IT" b="1" dirty="0" smtClean="0">
                <a:solidFill>
                  <a:schemeClr val="tx1">
                    <a:lumMod val="65000"/>
                    <a:lumOff val="35000"/>
                  </a:schemeClr>
                </a:solidFill>
                <a:latin typeface="Times New Roman" panose="02020603050405020304" pitchFamily="18" charset="0"/>
                <a:cs typeface="Times New Roman" panose="02020603050405020304" pitchFamily="18" charset="0"/>
              </a:rPr>
              <a:t>1958</a:t>
            </a:r>
            <a:r>
              <a:rPr lang="it-IT" b="1" dirty="0" smtClean="0">
                <a:solidFill>
                  <a:srgbClr val="9B1E24"/>
                </a:solidFill>
                <a:latin typeface="Times New Roman" panose="02020603050405020304" pitchFamily="18" charset="0"/>
                <a:cs typeface="Times New Roman" panose="02020603050405020304" pitchFamily="18" charset="0"/>
              </a:rPr>
              <a:t>: </a:t>
            </a:r>
            <a:r>
              <a:rPr lang="en-US" b="1" dirty="0">
                <a:solidFill>
                  <a:srgbClr val="9B1E24"/>
                </a:solidFill>
                <a:latin typeface="Times New Roman" panose="02020603050405020304" pitchFamily="18" charset="0"/>
                <a:cs typeface="Times New Roman" panose="02020603050405020304" pitchFamily="18" charset="0"/>
              </a:rPr>
              <a:t>he attended </a:t>
            </a:r>
            <a:r>
              <a:rPr lang="en-US" b="1" dirty="0" err="1">
                <a:solidFill>
                  <a:srgbClr val="9B1E24"/>
                </a:solidFill>
                <a:latin typeface="Times New Roman" panose="02020603050405020304" pitchFamily="18" charset="0"/>
                <a:cs typeface="Times New Roman" panose="02020603050405020304" pitchFamily="18" charset="0"/>
              </a:rPr>
              <a:t>Pacelli</a:t>
            </a:r>
            <a:r>
              <a:rPr lang="en-US" b="1" dirty="0">
                <a:solidFill>
                  <a:srgbClr val="9B1E24"/>
                </a:solidFill>
                <a:latin typeface="Times New Roman" panose="02020603050405020304" pitchFamily="18" charset="0"/>
                <a:cs typeface="Times New Roman" panose="02020603050405020304" pitchFamily="18" charset="0"/>
              </a:rPr>
              <a:t> High School in Stevens Point, directed by the Brothers of the Christian Schools.</a:t>
            </a:r>
          </a:p>
        </p:txBody>
      </p:sp>
      <p:sp>
        <p:nvSpPr>
          <p:cNvPr id="8" name="CasellaDiTesto 7"/>
          <p:cNvSpPr txBox="1"/>
          <p:nvPr/>
        </p:nvSpPr>
        <p:spPr>
          <a:xfrm>
            <a:off x="3772990" y="6120228"/>
            <a:ext cx="3884023" cy="646331"/>
          </a:xfrm>
          <a:prstGeom prst="rect">
            <a:avLst/>
          </a:prstGeom>
          <a:noFill/>
        </p:spPr>
        <p:txBody>
          <a:bodyPr wrap="square" rtlCol="0">
            <a:spAutoFit/>
          </a:bodyPr>
          <a:lstStyle/>
          <a:p>
            <a:pPr algn="ctr"/>
            <a:r>
              <a:rPr lang="it-IT" b="1" dirty="0" smtClean="0">
                <a:solidFill>
                  <a:schemeClr val="tx1">
                    <a:lumMod val="65000"/>
                    <a:lumOff val="35000"/>
                  </a:schemeClr>
                </a:solidFill>
                <a:latin typeface="Times New Roman" panose="02020603050405020304" pitchFamily="18" charset="0"/>
                <a:cs typeface="Times New Roman" panose="02020603050405020304" pitchFamily="18" charset="0"/>
              </a:rPr>
              <a:t>1950-1957</a:t>
            </a:r>
            <a:r>
              <a:rPr lang="it-IT" b="1" dirty="0" smtClean="0">
                <a:solidFill>
                  <a:srgbClr val="9B1E24"/>
                </a:solidFill>
                <a:latin typeface="Times New Roman" panose="02020603050405020304" pitchFamily="18" charset="0"/>
                <a:cs typeface="Times New Roman" panose="02020603050405020304" pitchFamily="18" charset="0"/>
              </a:rPr>
              <a:t>: </a:t>
            </a:r>
            <a:r>
              <a:rPr lang="en-US" b="1" dirty="0">
                <a:solidFill>
                  <a:srgbClr val="9B1E24"/>
                </a:solidFill>
                <a:latin typeface="Times New Roman" panose="02020603050405020304" pitchFamily="18" charset="0"/>
                <a:cs typeface="Times New Roman" panose="02020603050405020304" pitchFamily="18" charset="0"/>
              </a:rPr>
              <a:t>he went to Edison, </a:t>
            </a:r>
          </a:p>
          <a:p>
            <a:pPr algn="ctr"/>
            <a:r>
              <a:rPr lang="en-US" b="1" dirty="0" smtClean="0">
                <a:solidFill>
                  <a:srgbClr val="9B1E24"/>
                </a:solidFill>
                <a:latin typeface="Times New Roman" panose="02020603050405020304" pitchFamily="18" charset="0"/>
                <a:cs typeface="Times New Roman" panose="02020603050405020304" pitchFamily="18" charset="0"/>
              </a:rPr>
              <a:t>a </a:t>
            </a:r>
            <a:r>
              <a:rPr lang="en-US" b="1" dirty="0">
                <a:solidFill>
                  <a:srgbClr val="9B1E24"/>
                </a:solidFill>
                <a:latin typeface="Times New Roman" panose="02020603050405020304" pitchFamily="18" charset="0"/>
                <a:cs typeface="Times New Roman" panose="02020603050405020304" pitchFamily="18" charset="0"/>
              </a:rPr>
              <a:t>public school in Ellis.</a:t>
            </a:r>
          </a:p>
        </p:txBody>
      </p:sp>
      <p:pic>
        <p:nvPicPr>
          <p:cNvPr id="9" name="Immagine 8" descr="lineatemp.jpg"/>
          <p:cNvPicPr>
            <a:picLocks noChangeAspect="1"/>
          </p:cNvPicPr>
          <p:nvPr/>
        </p:nvPicPr>
        <p:blipFill>
          <a:blip r:embed="rId2"/>
          <a:stretch>
            <a:fillRect/>
          </a:stretch>
        </p:blipFill>
        <p:spPr>
          <a:xfrm>
            <a:off x="3135087" y="5366399"/>
            <a:ext cx="5159828" cy="701778"/>
          </a:xfrm>
          <a:prstGeom prst="rect">
            <a:avLst/>
          </a:prstGeom>
        </p:spPr>
      </p:pic>
      <p:sp>
        <p:nvSpPr>
          <p:cNvPr id="10" name="CasellaDiTesto 9"/>
          <p:cNvSpPr txBox="1"/>
          <p:nvPr/>
        </p:nvSpPr>
        <p:spPr>
          <a:xfrm>
            <a:off x="3108960" y="5424901"/>
            <a:ext cx="1293223" cy="584775"/>
          </a:xfrm>
          <a:prstGeom prst="rect">
            <a:avLst/>
          </a:prstGeom>
          <a:noFill/>
        </p:spPr>
        <p:txBody>
          <a:bodyPr wrap="square" rtlCol="0">
            <a:spAutoFit/>
          </a:bodyPr>
          <a:lstStyle/>
          <a:p>
            <a:pPr algn="ctr"/>
            <a:r>
              <a:rPr lang="en-US" sz="3200" dirty="0" smtClean="0">
                <a:solidFill>
                  <a:schemeClr val="bg1">
                    <a:lumMod val="95000"/>
                  </a:schemeClr>
                </a:solidFill>
                <a:latin typeface="Times New Roman" panose="02020603050405020304" pitchFamily="18" charset="0"/>
                <a:cs typeface="Times New Roman" panose="02020603050405020304" pitchFamily="18" charset="0"/>
              </a:rPr>
              <a:t>1944</a:t>
            </a:r>
            <a:endParaRPr lang="en-US" sz="32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1" name="CasellaDiTesto 10"/>
          <p:cNvSpPr txBox="1"/>
          <p:nvPr/>
        </p:nvSpPr>
        <p:spPr>
          <a:xfrm>
            <a:off x="4726578" y="5424901"/>
            <a:ext cx="1976846" cy="584775"/>
          </a:xfrm>
          <a:prstGeom prst="rect">
            <a:avLst/>
          </a:prstGeom>
          <a:noFill/>
        </p:spPr>
        <p:txBody>
          <a:bodyPr wrap="square" rtlCol="0">
            <a:spAutoFit/>
          </a:bodyPr>
          <a:lstStyle/>
          <a:p>
            <a:pPr algn="ctr"/>
            <a:r>
              <a:rPr lang="en-US" sz="3200" dirty="0" smtClean="0">
                <a:solidFill>
                  <a:schemeClr val="bg1">
                    <a:lumMod val="95000"/>
                  </a:schemeClr>
                </a:solidFill>
                <a:latin typeface="Times New Roman" panose="02020603050405020304" pitchFamily="18" charset="0"/>
                <a:cs typeface="Times New Roman" panose="02020603050405020304" pitchFamily="18" charset="0"/>
              </a:rPr>
              <a:t>1950-1957</a:t>
            </a:r>
            <a:endParaRPr lang="en-US" sz="32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2" name="CasellaDiTesto 11"/>
          <p:cNvSpPr txBox="1"/>
          <p:nvPr/>
        </p:nvSpPr>
        <p:spPr>
          <a:xfrm>
            <a:off x="6979920" y="5424901"/>
            <a:ext cx="1293223" cy="584775"/>
          </a:xfrm>
          <a:prstGeom prst="rect">
            <a:avLst/>
          </a:prstGeom>
          <a:noFill/>
        </p:spPr>
        <p:txBody>
          <a:bodyPr wrap="square" rtlCol="0">
            <a:spAutoFit/>
          </a:bodyPr>
          <a:lstStyle/>
          <a:p>
            <a:pPr algn="ctr"/>
            <a:r>
              <a:rPr lang="en-US" sz="3200" dirty="0" smtClean="0">
                <a:solidFill>
                  <a:schemeClr val="bg1">
                    <a:lumMod val="95000"/>
                  </a:schemeClr>
                </a:solidFill>
                <a:latin typeface="Times New Roman" panose="02020603050405020304" pitchFamily="18" charset="0"/>
                <a:cs typeface="Times New Roman" panose="02020603050405020304" pitchFamily="18" charset="0"/>
              </a:rPr>
              <a:t>1958</a:t>
            </a:r>
            <a:endParaRPr lang="en-US" sz="3200"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13" name="Immagine 12" descr="casamiller.png"/>
          <p:cNvPicPr>
            <a:picLocks noChangeAspect="1"/>
          </p:cNvPicPr>
          <p:nvPr/>
        </p:nvPicPr>
        <p:blipFill>
          <a:blip r:embed="rId3"/>
          <a:stretch>
            <a:fillRect/>
          </a:stretch>
        </p:blipFill>
        <p:spPr>
          <a:xfrm>
            <a:off x="1689870" y="2800752"/>
            <a:ext cx="4159319" cy="2238381"/>
          </a:xfrm>
          <a:prstGeom prst="rect">
            <a:avLst/>
          </a:prstGeom>
        </p:spPr>
      </p:pic>
      <p:pic>
        <p:nvPicPr>
          <p:cNvPr id="14" name="Immagine 13" descr="stevenspoint.png"/>
          <p:cNvPicPr>
            <a:picLocks noChangeAspect="1"/>
          </p:cNvPicPr>
          <p:nvPr/>
        </p:nvPicPr>
        <p:blipFill>
          <a:blip r:embed="rId4"/>
          <a:stretch>
            <a:fillRect/>
          </a:stretch>
        </p:blipFill>
        <p:spPr>
          <a:xfrm>
            <a:off x="6769257" y="848635"/>
            <a:ext cx="4845280" cy="4177435"/>
          </a:xfrm>
          <a:prstGeom prst="rect">
            <a:avLst/>
          </a:prstGeom>
        </p:spPr>
      </p:pic>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par>
                          <p:cTn id="42" fill="hold">
                            <p:stCondLst>
                              <p:cond delay="4500"/>
                            </p:stCondLst>
                            <p:childTnLst>
                              <p:par>
                                <p:cTn id="43" presetID="2" presetClass="entr" presetSubtype="2"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1+#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8196" y="274317"/>
            <a:ext cx="4010296" cy="1754326"/>
          </a:xfrm>
          <a:prstGeom prst="rect">
            <a:avLst/>
          </a:prstGeom>
          <a:noFill/>
        </p:spPr>
        <p:txBody>
          <a:bodyPr wrap="square" rtlCol="0">
            <a:spAutoFit/>
          </a:bodyPr>
          <a:lstStyle/>
          <a:p>
            <a:r>
              <a:rPr lang="it-IT" sz="3600" b="1" dirty="0" err="1">
                <a:solidFill>
                  <a:schemeClr val="bg1"/>
                </a:solidFill>
                <a:effectLst>
                  <a:outerShdw blurRad="50800" dist="38100" dir="2700000" algn="tl" rotWithShape="0">
                    <a:prstClr val="black">
                      <a:alpha val="40000"/>
                    </a:prstClr>
                  </a:outerShdw>
                </a:effectLst>
                <a:latin typeface="Indivisa Text Serif" pitchFamily="50" charset="0"/>
              </a:rPr>
              <a:t>Intellectual</a:t>
            </a:r>
            <a:r>
              <a:rPr lang="it-IT" sz="3600" b="1" dirty="0">
                <a:solidFill>
                  <a:schemeClr val="bg1"/>
                </a:solidFill>
                <a:effectLst>
                  <a:outerShdw blurRad="50800" dist="38100" dir="2700000" algn="tl" rotWithShape="0">
                    <a:prstClr val="black">
                      <a:alpha val="40000"/>
                    </a:prstClr>
                  </a:outerShdw>
                </a:effectLst>
                <a:latin typeface="Indivisa Text Serif" pitchFamily="50" charset="0"/>
              </a:rPr>
              <a:t> and </a:t>
            </a:r>
            <a:r>
              <a:rPr lang="it-IT" sz="3600" b="1" dirty="0" err="1" smtClean="0">
                <a:solidFill>
                  <a:schemeClr val="bg1"/>
                </a:solidFill>
                <a:effectLst>
                  <a:outerShdw blurRad="50800" dist="38100" dir="2700000" algn="tl" rotWithShape="0">
                    <a:prstClr val="black">
                      <a:alpha val="40000"/>
                    </a:prstClr>
                  </a:outerShdw>
                </a:effectLst>
                <a:latin typeface="Indivisa Text Serif" pitchFamily="50" charset="0"/>
              </a:rPr>
              <a:t>Religious</a:t>
            </a:r>
            <a:r>
              <a:rPr lang="it-IT" sz="3600" b="1" dirty="0" smtClean="0">
                <a:solidFill>
                  <a:schemeClr val="bg1"/>
                </a:solidFill>
                <a:effectLst>
                  <a:outerShdw blurRad="50800" dist="38100" dir="2700000" algn="tl" rotWithShape="0">
                    <a:prstClr val="black">
                      <a:alpha val="40000"/>
                    </a:prstClr>
                  </a:outerShdw>
                </a:effectLst>
                <a:latin typeface="Indivisa Text Serif" pitchFamily="50" charset="0"/>
              </a:rPr>
              <a:t> </a:t>
            </a:r>
            <a:r>
              <a:rPr lang="it-IT" sz="3600" b="1" dirty="0" err="1" smtClean="0">
                <a:solidFill>
                  <a:schemeClr val="bg1"/>
                </a:solidFill>
                <a:effectLst>
                  <a:outerShdw blurRad="50800" dist="38100" dir="2700000" algn="tl" rotWithShape="0">
                    <a:prstClr val="black">
                      <a:alpha val="40000"/>
                    </a:prstClr>
                  </a:outerShdw>
                </a:effectLst>
                <a:latin typeface="Indivisa Text Serif" pitchFamily="50" charset="0"/>
              </a:rPr>
              <a:t>Formation</a:t>
            </a:r>
            <a:endParaRPr lang="it-IT" sz="3600" b="1" dirty="0">
              <a:solidFill>
                <a:schemeClr val="bg1"/>
              </a:solidFill>
              <a:effectLst>
                <a:outerShdw blurRad="50800" dist="38100" dir="2700000" algn="tl" rotWithShape="0">
                  <a:prstClr val="black">
                    <a:alpha val="40000"/>
                  </a:prstClr>
                </a:outerShdw>
              </a:effectLst>
              <a:latin typeface="Indivisa Text Serif" pitchFamily="50" charset="0"/>
            </a:endParaRPr>
          </a:p>
        </p:txBody>
      </p:sp>
      <p:sp>
        <p:nvSpPr>
          <p:cNvPr id="3" name="Rettangolo 2"/>
          <p:cNvSpPr/>
          <p:nvPr/>
        </p:nvSpPr>
        <p:spPr>
          <a:xfrm>
            <a:off x="-1" y="4258491"/>
            <a:ext cx="5394961" cy="2233749"/>
          </a:xfrm>
          <a:prstGeom prst="rect">
            <a:avLst/>
          </a:prstGeom>
          <a:solidFill>
            <a:srgbClr val="9B1E2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lineatemp02.jpg"/>
          <p:cNvPicPr>
            <a:picLocks noChangeAspect="1"/>
          </p:cNvPicPr>
          <p:nvPr/>
        </p:nvPicPr>
        <p:blipFill>
          <a:blip r:embed="rId2"/>
          <a:stretch>
            <a:fillRect/>
          </a:stretch>
        </p:blipFill>
        <p:spPr>
          <a:xfrm rot="10800000">
            <a:off x="186826" y="4654187"/>
            <a:ext cx="1223964" cy="1395192"/>
          </a:xfrm>
          <a:prstGeom prst="rect">
            <a:avLst/>
          </a:prstGeom>
        </p:spPr>
      </p:pic>
      <p:sp>
        <p:nvSpPr>
          <p:cNvPr id="5" name="CasellaDiTesto 4"/>
          <p:cNvSpPr txBox="1"/>
          <p:nvPr/>
        </p:nvSpPr>
        <p:spPr>
          <a:xfrm>
            <a:off x="1500051" y="4333233"/>
            <a:ext cx="3884023" cy="1077218"/>
          </a:xfrm>
          <a:prstGeom prst="rect">
            <a:avLst/>
          </a:prstGeom>
          <a:noFill/>
        </p:spPr>
        <p:txBody>
          <a:bodyPr wrap="square" rtlCol="0">
            <a:spAutoFit/>
          </a:bodyPr>
          <a:lstStyle/>
          <a:p>
            <a:r>
              <a:rPr lang="it-IT" sz="1600" b="1" dirty="0" smtClean="0">
                <a:solidFill>
                  <a:srgbClr val="9B1E24"/>
                </a:solidFill>
                <a:latin typeface="Indivisa Text Serif" pitchFamily="50" charset="0"/>
              </a:rPr>
              <a:t>August 31, 1963: </a:t>
            </a:r>
            <a:r>
              <a:rPr lang="en-US" sz="1600" b="1" dirty="0">
                <a:solidFill>
                  <a:schemeClr val="tx1">
                    <a:lumMod val="65000"/>
                    <a:lumOff val="35000"/>
                  </a:schemeClr>
                </a:solidFill>
                <a:latin typeface="Indivisa Text Serif" pitchFamily="50" charset="0"/>
              </a:rPr>
              <a:t>he took first Vows and began the  </a:t>
            </a:r>
            <a:r>
              <a:rPr lang="en-US" sz="1600" b="1" dirty="0" err="1">
                <a:solidFill>
                  <a:schemeClr val="tx1">
                    <a:lumMod val="65000"/>
                    <a:lumOff val="35000"/>
                  </a:schemeClr>
                </a:solidFill>
                <a:latin typeface="Indivisa Text Serif" pitchFamily="50" charset="0"/>
              </a:rPr>
              <a:t>Scolasticate</a:t>
            </a:r>
            <a:r>
              <a:rPr lang="en-US" sz="1600" b="1" dirty="0">
                <a:solidFill>
                  <a:schemeClr val="tx1">
                    <a:lumMod val="65000"/>
                    <a:lumOff val="35000"/>
                  </a:schemeClr>
                </a:solidFill>
                <a:latin typeface="Indivisa Text Serif" pitchFamily="50" charset="0"/>
              </a:rPr>
              <a:t> in Winona, where attended </a:t>
            </a:r>
            <a:r>
              <a:rPr lang="en-US" sz="1600" b="1" dirty="0">
                <a:solidFill>
                  <a:srgbClr val="9B1E24"/>
                </a:solidFill>
                <a:latin typeface="Indivisa Text Serif" pitchFamily="50" charset="0"/>
              </a:rPr>
              <a:t>the Saint Mary’s University.</a:t>
            </a:r>
          </a:p>
        </p:txBody>
      </p:sp>
      <p:sp>
        <p:nvSpPr>
          <p:cNvPr id="6" name="CasellaDiTesto 5"/>
          <p:cNvSpPr txBox="1"/>
          <p:nvPr/>
        </p:nvSpPr>
        <p:spPr>
          <a:xfrm>
            <a:off x="1489165" y="5363949"/>
            <a:ext cx="3884023" cy="830997"/>
          </a:xfrm>
          <a:prstGeom prst="rect">
            <a:avLst/>
          </a:prstGeom>
          <a:noFill/>
        </p:spPr>
        <p:txBody>
          <a:bodyPr wrap="square" rtlCol="0">
            <a:spAutoFit/>
          </a:bodyPr>
          <a:lstStyle/>
          <a:p>
            <a:r>
              <a:rPr lang="en-US" sz="1600" b="1" dirty="0">
                <a:solidFill>
                  <a:schemeClr val="tx1">
                    <a:lumMod val="65000"/>
                    <a:lumOff val="35000"/>
                  </a:schemeClr>
                </a:solidFill>
                <a:latin typeface="Indivisa Text Serif" pitchFamily="50" charset="0"/>
              </a:rPr>
              <a:t>In </a:t>
            </a:r>
            <a:r>
              <a:rPr lang="en-US" sz="1600" b="1" dirty="0">
                <a:solidFill>
                  <a:srgbClr val="9B1E24"/>
                </a:solidFill>
                <a:latin typeface="Indivisa Text Serif" pitchFamily="50" charset="0"/>
              </a:rPr>
              <a:t>1959</a:t>
            </a:r>
            <a:r>
              <a:rPr lang="en-US" sz="1600" b="1" dirty="0">
                <a:solidFill>
                  <a:schemeClr val="tx1">
                    <a:lumMod val="65000"/>
                    <a:lumOff val="35000"/>
                  </a:schemeClr>
                </a:solidFill>
                <a:latin typeface="Indivisa Text Serif" pitchFamily="50" charset="0"/>
              </a:rPr>
              <a:t> he joined the Brothers of the Christian Schools at the Junior Novitiate in </a:t>
            </a:r>
            <a:r>
              <a:rPr lang="en-US" sz="1600" b="1" dirty="0">
                <a:solidFill>
                  <a:srgbClr val="9B1E24"/>
                </a:solidFill>
                <a:latin typeface="Indivisa Text Serif" pitchFamily="50" charset="0"/>
              </a:rPr>
              <a:t>Glencoe</a:t>
            </a:r>
            <a:r>
              <a:rPr lang="en-US" sz="1600" b="1" dirty="0">
                <a:solidFill>
                  <a:schemeClr val="tx1">
                    <a:lumMod val="65000"/>
                    <a:lumOff val="35000"/>
                  </a:schemeClr>
                </a:solidFill>
                <a:latin typeface="Indivisa Text Serif" pitchFamily="50" charset="0"/>
              </a:rPr>
              <a:t> (Illinois).</a:t>
            </a:r>
          </a:p>
        </p:txBody>
      </p:sp>
      <p:sp>
        <p:nvSpPr>
          <p:cNvPr id="7" name="CasellaDiTesto 6"/>
          <p:cNvSpPr txBox="1"/>
          <p:nvPr/>
        </p:nvSpPr>
        <p:spPr>
          <a:xfrm>
            <a:off x="169817" y="4719506"/>
            <a:ext cx="1240972" cy="584775"/>
          </a:xfrm>
          <a:prstGeom prst="rect">
            <a:avLst/>
          </a:prstGeom>
          <a:noFill/>
        </p:spPr>
        <p:txBody>
          <a:bodyPr wrap="square" rtlCol="0">
            <a:spAutoFit/>
          </a:bodyPr>
          <a:lstStyle/>
          <a:p>
            <a:pPr algn="ctr"/>
            <a:r>
              <a:rPr lang="en-US" sz="3200" dirty="0" smtClean="0">
                <a:solidFill>
                  <a:schemeClr val="bg1">
                    <a:lumMod val="95000"/>
                  </a:schemeClr>
                </a:solidFill>
                <a:latin typeface="Indivisa Text Serif Light" pitchFamily="50" charset="0"/>
              </a:rPr>
              <a:t>1963</a:t>
            </a:r>
            <a:endParaRPr lang="en-US" sz="3200" dirty="0">
              <a:solidFill>
                <a:schemeClr val="bg1">
                  <a:lumMod val="95000"/>
                </a:schemeClr>
              </a:solidFill>
              <a:latin typeface="Indivisa Text Serif Light" pitchFamily="50" charset="0"/>
            </a:endParaRPr>
          </a:p>
        </p:txBody>
      </p:sp>
      <p:sp>
        <p:nvSpPr>
          <p:cNvPr id="8" name="CasellaDiTesto 7"/>
          <p:cNvSpPr txBox="1"/>
          <p:nvPr/>
        </p:nvSpPr>
        <p:spPr>
          <a:xfrm>
            <a:off x="205019" y="5377828"/>
            <a:ext cx="1240972" cy="584775"/>
          </a:xfrm>
          <a:prstGeom prst="rect">
            <a:avLst/>
          </a:prstGeom>
          <a:noFill/>
        </p:spPr>
        <p:txBody>
          <a:bodyPr wrap="square" rtlCol="0">
            <a:spAutoFit/>
          </a:bodyPr>
          <a:lstStyle/>
          <a:p>
            <a:pPr algn="ctr"/>
            <a:r>
              <a:rPr lang="en-US" sz="3200" dirty="0" smtClean="0">
                <a:solidFill>
                  <a:schemeClr val="bg1">
                    <a:lumMod val="95000"/>
                  </a:schemeClr>
                </a:solidFill>
                <a:latin typeface="Indivisa Text Serif Light" pitchFamily="50" charset="0"/>
              </a:rPr>
              <a:t>1959</a:t>
            </a:r>
            <a:endParaRPr lang="en-US" sz="3200" dirty="0">
              <a:solidFill>
                <a:schemeClr val="bg1">
                  <a:lumMod val="95000"/>
                </a:schemeClr>
              </a:solidFill>
              <a:latin typeface="Indivisa Text Serif Light" pitchFamily="50" charset="0"/>
            </a:endParaRPr>
          </a:p>
        </p:txBody>
      </p:sp>
      <p:pic>
        <p:nvPicPr>
          <p:cNvPr id="9" name="Immagine 8" descr="juonorate.png"/>
          <p:cNvPicPr>
            <a:picLocks noChangeAspect="1"/>
          </p:cNvPicPr>
          <p:nvPr/>
        </p:nvPicPr>
        <p:blipFill>
          <a:blip r:embed="rId3"/>
          <a:stretch>
            <a:fillRect/>
          </a:stretch>
        </p:blipFill>
        <p:spPr>
          <a:xfrm>
            <a:off x="5394960" y="1162595"/>
            <a:ext cx="6400391" cy="4247856"/>
          </a:xfrm>
          <a:prstGeom prst="rect">
            <a:avLst/>
          </a:prstGeom>
        </p:spPr>
      </p:pic>
      <p:sp>
        <p:nvSpPr>
          <p:cNvPr id="10" name="Rettangolo 9"/>
          <p:cNvSpPr/>
          <p:nvPr/>
        </p:nvSpPr>
        <p:spPr>
          <a:xfrm>
            <a:off x="11586754" y="0"/>
            <a:ext cx="605246" cy="6858000"/>
          </a:xfrm>
          <a:prstGeom prst="rect">
            <a:avLst/>
          </a:prstGeom>
          <a:solidFill>
            <a:srgbClr val="9B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 presetClass="entr" presetSubtype="1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8196" y="274317"/>
            <a:ext cx="4010296" cy="646331"/>
          </a:xfrm>
          <a:prstGeom prst="rect">
            <a:avLst/>
          </a:prstGeom>
          <a:noFill/>
        </p:spPr>
        <p:txBody>
          <a:bodyPr wrap="square" rtlCol="0">
            <a:spAutoFit/>
          </a:bodyPr>
          <a:lstStyle/>
          <a:p>
            <a:r>
              <a:rPr lang="it-IT" sz="3600" b="1" dirty="0" err="1" smtClean="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Teacher</a:t>
            </a:r>
            <a:endParaRPr lang="en-US"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Rettangolo 2"/>
          <p:cNvSpPr/>
          <p:nvPr/>
        </p:nvSpPr>
        <p:spPr>
          <a:xfrm>
            <a:off x="6797039" y="0"/>
            <a:ext cx="5185695" cy="4572000"/>
          </a:xfrm>
          <a:prstGeom prst="rect">
            <a:avLst/>
          </a:prstGeom>
          <a:solidFill>
            <a:srgbClr val="9B1E2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p:cNvSpPr txBox="1"/>
          <p:nvPr/>
        </p:nvSpPr>
        <p:spPr>
          <a:xfrm>
            <a:off x="6805748" y="899063"/>
            <a:ext cx="5307874" cy="1200329"/>
          </a:xfrm>
          <a:prstGeom prst="rect">
            <a:avLst/>
          </a:prstGeom>
          <a:noFill/>
        </p:spPr>
        <p:txBody>
          <a:bodyPr wrap="square" rtlCol="0">
            <a:spAutoFit/>
          </a:bodyPr>
          <a:lstStyle/>
          <a:p>
            <a:r>
              <a:rPr lang="it-IT" b="1" dirty="0" smtClean="0">
                <a:solidFill>
                  <a:srgbClr val="9B1E24"/>
                </a:solidFill>
                <a:latin typeface="Times New Roman" panose="02020603050405020304" pitchFamily="18" charset="0"/>
                <a:cs typeface="Times New Roman" panose="02020603050405020304" pitchFamily="18" charset="0"/>
              </a:rPr>
              <a:t>1967-1969 CRETIN HIGH SCHOOL </a:t>
            </a:r>
          </a:p>
          <a:p>
            <a:r>
              <a:rPr lang="en-US" b="1" dirty="0" smtClean="0">
                <a:solidFill>
                  <a:schemeClr val="tx1">
                    <a:lumMod val="65000"/>
                    <a:lumOff val="35000"/>
                  </a:schemeClr>
                </a:solidFill>
                <a:latin typeface="Times New Roman" panose="02020603050405020304" pitchFamily="18" charset="0"/>
                <a:cs typeface="Times New Roman" panose="02020603050405020304" pitchFamily="18" charset="0"/>
              </a:rPr>
              <a:t>A </a:t>
            </a:r>
            <a:r>
              <a:rPr lang="en-US" b="1" dirty="0">
                <a:solidFill>
                  <a:schemeClr val="tx1">
                    <a:lumMod val="65000"/>
                    <a:lumOff val="35000"/>
                  </a:schemeClr>
                </a:solidFill>
                <a:latin typeface="Times New Roman" panose="02020603050405020304" pitchFamily="18" charset="0"/>
                <a:cs typeface="Times New Roman" panose="02020603050405020304" pitchFamily="18" charset="0"/>
              </a:rPr>
              <a:t>“Military Academy”, with a </a:t>
            </a:r>
            <a:r>
              <a:rPr lang="en-US" b="1" dirty="0" smtClean="0">
                <a:solidFill>
                  <a:schemeClr val="tx1">
                    <a:lumMod val="65000"/>
                    <a:lumOff val="35000"/>
                  </a:schemeClr>
                </a:solidFill>
                <a:latin typeface="Times New Roman" panose="02020603050405020304" pitchFamily="18" charset="0"/>
                <a:cs typeface="Times New Roman" panose="02020603050405020304" pitchFamily="18" charset="0"/>
              </a:rPr>
              <a:t>JROTIC </a:t>
            </a:r>
            <a:r>
              <a:rPr lang="en-US" b="1" dirty="0">
                <a:solidFill>
                  <a:schemeClr val="tx1">
                    <a:lumMod val="65000"/>
                    <a:lumOff val="35000"/>
                  </a:schemeClr>
                </a:solidFill>
                <a:latin typeface="Times New Roman" panose="02020603050405020304" pitchFamily="18" charset="0"/>
                <a:cs typeface="Times New Roman" panose="02020603050405020304" pitchFamily="18" charset="0"/>
              </a:rPr>
              <a:t>(Junior Reserve Officers’ Training Corps) </a:t>
            </a:r>
            <a:r>
              <a:rPr lang="en-US" b="1" dirty="0" smtClean="0">
                <a:solidFill>
                  <a:schemeClr val="tx1">
                    <a:lumMod val="65000"/>
                    <a:lumOff val="35000"/>
                  </a:schemeClr>
                </a:solidFill>
                <a:latin typeface="Times New Roman" panose="02020603050405020304" pitchFamily="18" charset="0"/>
                <a:cs typeface="Times New Roman" panose="02020603050405020304" pitchFamily="18" charset="0"/>
              </a:rPr>
              <a:t>program. </a:t>
            </a:r>
            <a:br>
              <a:rPr lang="en-US" b="1" dirty="0" smtClean="0">
                <a:solidFill>
                  <a:schemeClr val="tx1">
                    <a:lumMod val="65000"/>
                    <a:lumOff val="35000"/>
                  </a:schemeClr>
                </a:solidFill>
                <a:latin typeface="Times New Roman" panose="02020603050405020304" pitchFamily="18" charset="0"/>
                <a:cs typeface="Times New Roman" panose="02020603050405020304" pitchFamily="18" charset="0"/>
              </a:rPr>
            </a:br>
            <a:r>
              <a:rPr lang="en-US" b="1" dirty="0" smtClean="0">
                <a:solidFill>
                  <a:schemeClr val="tx1">
                    <a:lumMod val="65000"/>
                    <a:lumOff val="35000"/>
                  </a:schemeClr>
                </a:solidFill>
                <a:latin typeface="Times New Roman" panose="02020603050405020304" pitchFamily="18" charset="0"/>
                <a:cs typeface="Times New Roman" panose="02020603050405020304" pitchFamily="18" charset="0"/>
              </a:rPr>
              <a:t>Br</a:t>
            </a:r>
            <a:r>
              <a:rPr lang="en-US" b="1" dirty="0">
                <a:solidFill>
                  <a:schemeClr val="tx1">
                    <a:lumMod val="65000"/>
                    <a:lumOff val="35000"/>
                  </a:schemeClr>
                </a:solidFill>
                <a:latin typeface="Times New Roman" panose="02020603050405020304" pitchFamily="18" charset="0"/>
                <a:cs typeface="Times New Roman" panose="02020603050405020304" pitchFamily="18" charset="0"/>
              </a:rPr>
              <a:t>. James was appointed </a:t>
            </a:r>
            <a:r>
              <a:rPr lang="en-US" b="1" dirty="0" smtClean="0">
                <a:solidFill>
                  <a:schemeClr val="tx1">
                    <a:lumMod val="65000"/>
                    <a:lumOff val="35000"/>
                  </a:schemeClr>
                </a:solidFill>
                <a:latin typeface="Times New Roman" panose="02020603050405020304" pitchFamily="18" charset="0"/>
                <a:cs typeface="Times New Roman" panose="02020603050405020304" pitchFamily="18" charset="0"/>
              </a:rPr>
              <a:t>as </a:t>
            </a:r>
            <a:r>
              <a:rPr lang="it-IT" b="1" dirty="0" smtClean="0">
                <a:solidFill>
                  <a:srgbClr val="9B1E24"/>
                </a:solidFill>
                <a:latin typeface="Times New Roman" panose="02020603050405020304" pitchFamily="18" charset="0"/>
                <a:cs typeface="Times New Roman" panose="02020603050405020304" pitchFamily="18" charset="0"/>
              </a:rPr>
              <a:t>“</a:t>
            </a:r>
            <a:r>
              <a:rPr lang="it-IT" b="1" dirty="0" err="1" smtClean="0">
                <a:solidFill>
                  <a:srgbClr val="9B1E24"/>
                </a:solidFill>
                <a:latin typeface="Times New Roman" panose="02020603050405020304" pitchFamily="18" charset="0"/>
                <a:cs typeface="Times New Roman" panose="02020603050405020304" pitchFamily="18" charset="0"/>
              </a:rPr>
              <a:t>Quartermaster</a:t>
            </a:r>
            <a:r>
              <a:rPr lang="it-IT" b="1" dirty="0" smtClean="0">
                <a:solidFill>
                  <a:srgbClr val="9B1E24"/>
                </a:solidFill>
                <a:latin typeface="Times New Roman" panose="02020603050405020304" pitchFamily="18" charset="0"/>
                <a:cs typeface="Times New Roman" panose="02020603050405020304" pitchFamily="18" charset="0"/>
              </a:rPr>
              <a:t>”</a:t>
            </a:r>
            <a:endParaRPr lang="en-US" b="1" dirty="0">
              <a:solidFill>
                <a:srgbClr val="9B1E24"/>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6805748" y="0"/>
            <a:ext cx="5386251" cy="769441"/>
          </a:xfrm>
          <a:prstGeom prst="rect">
            <a:avLst/>
          </a:prstGeom>
          <a:noFill/>
        </p:spPr>
        <p:txBody>
          <a:bodyPr wrap="square" rtlCol="0">
            <a:spAutoFit/>
          </a:bodyPr>
          <a:lstStyle/>
          <a:p>
            <a:r>
              <a:rPr lang="en-US" sz="4400" dirty="0" smtClean="0">
                <a:solidFill>
                  <a:schemeClr val="tx1">
                    <a:lumMod val="65000"/>
                    <a:lumOff val="35000"/>
                  </a:schemeClr>
                </a:solidFill>
                <a:latin typeface="Times New Roman" panose="02020603050405020304" pitchFamily="18" charset="0"/>
                <a:cs typeface="Times New Roman" panose="02020603050405020304" pitchFamily="18" charset="0"/>
              </a:rPr>
              <a:t>Saint Paul, MN</a:t>
            </a:r>
            <a:endParaRPr lang="en-US" sz="44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pic>
        <p:nvPicPr>
          <p:cNvPr id="6" name="Immagine 5" descr="foto01.png"/>
          <p:cNvPicPr>
            <a:picLocks noChangeAspect="1"/>
          </p:cNvPicPr>
          <p:nvPr/>
        </p:nvPicPr>
        <p:blipFill>
          <a:blip r:embed="rId2"/>
          <a:stretch>
            <a:fillRect/>
          </a:stretch>
        </p:blipFill>
        <p:spPr>
          <a:xfrm>
            <a:off x="391885" y="2943944"/>
            <a:ext cx="8864045" cy="3631474"/>
          </a:xfrm>
          <a:prstGeom prst="rect">
            <a:avLst/>
          </a:prstGeom>
        </p:spPr>
      </p:pic>
      <p:pic>
        <p:nvPicPr>
          <p:cNvPr id="7" name="Immagine 6" descr="foto02.jpg"/>
          <p:cNvPicPr>
            <a:picLocks noChangeAspect="1"/>
          </p:cNvPicPr>
          <p:nvPr/>
        </p:nvPicPr>
        <p:blipFill>
          <a:blip r:embed="rId3"/>
          <a:stretch>
            <a:fillRect/>
          </a:stretch>
        </p:blipFill>
        <p:spPr>
          <a:xfrm>
            <a:off x="9429544" y="2943944"/>
            <a:ext cx="2373635" cy="3642594"/>
          </a:xfrm>
          <a:prstGeom prst="rect">
            <a:avLst/>
          </a:prstGeom>
        </p:spPr>
      </p:pic>
      <p:sp>
        <p:nvSpPr>
          <p:cNvPr id="8" name="Rettangolo 7"/>
          <p:cNvSpPr/>
          <p:nvPr/>
        </p:nvSpPr>
        <p:spPr>
          <a:xfrm>
            <a:off x="9252132" y="2943944"/>
            <a:ext cx="182880" cy="3636370"/>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en-US" dirty="0"/>
          </a:p>
        </p:txBody>
      </p:sp>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out)">
                                      <p:cBhvr>
                                        <p:cTn id="11" dur="2000"/>
                                        <p:tgtEl>
                                          <p:spTgt spid="7"/>
                                        </p:tgtEl>
                                      </p:cBhvr>
                                    </p:animEffect>
                                  </p:childTnLst>
                                </p:cTn>
                              </p:par>
                            </p:childTnLst>
                          </p:cTn>
                        </p:par>
                        <p:par>
                          <p:cTn id="12" fill="hold">
                            <p:stCondLst>
                              <p:cond delay="4000"/>
                            </p:stCondLst>
                            <p:childTnLst>
                              <p:par>
                                <p:cTn id="13" presetID="6" presetClass="entr" presetSubtype="3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out)">
                                      <p:cBhvr>
                                        <p:cTn id="15" dur="2000"/>
                                        <p:tgtEl>
                                          <p:spTgt spid="8"/>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6500"/>
                            </p:stCondLst>
                            <p:childTnLst>
                              <p:par>
                                <p:cTn id="21" presetID="47"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7500"/>
                            </p:stCondLst>
                            <p:childTnLst>
                              <p:par>
                                <p:cTn id="27" presetID="14" presetClass="entr" presetSubtype="1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8196" y="274317"/>
            <a:ext cx="4010296" cy="646331"/>
          </a:xfrm>
          <a:prstGeom prst="rect">
            <a:avLst/>
          </a:prstGeom>
          <a:noFill/>
        </p:spPr>
        <p:txBody>
          <a:bodyPr wrap="square" rtlCol="0">
            <a:spAutoFit/>
          </a:bodyPr>
          <a:lstStyle/>
          <a:p>
            <a:r>
              <a:rPr lang="it-IT" sz="3600" b="1" dirty="0" err="1">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Missionary</a:t>
            </a:r>
            <a:endParaRPr lang="it-IT"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3" name="Immagine 2" descr="nicaragua.jpg"/>
          <p:cNvPicPr>
            <a:picLocks noChangeAspect="1"/>
          </p:cNvPicPr>
          <p:nvPr/>
        </p:nvPicPr>
        <p:blipFill>
          <a:blip r:embed="rId2"/>
          <a:stretch>
            <a:fillRect/>
          </a:stretch>
        </p:blipFill>
        <p:spPr>
          <a:xfrm>
            <a:off x="6757478" y="0"/>
            <a:ext cx="5434522" cy="6858000"/>
          </a:xfrm>
          <a:prstGeom prst="rect">
            <a:avLst/>
          </a:prstGeom>
        </p:spPr>
      </p:pic>
      <p:sp>
        <p:nvSpPr>
          <p:cNvPr id="4" name="CasellaDiTesto 3"/>
          <p:cNvSpPr txBox="1"/>
          <p:nvPr/>
        </p:nvSpPr>
        <p:spPr>
          <a:xfrm>
            <a:off x="882620" y="2614899"/>
            <a:ext cx="5777487" cy="769441"/>
          </a:xfrm>
          <a:prstGeom prst="rect">
            <a:avLst/>
          </a:prstGeom>
          <a:noFill/>
        </p:spPr>
        <p:txBody>
          <a:bodyPr wrap="square" rtlCol="0">
            <a:spAutoFit/>
          </a:bodyPr>
          <a:lstStyle/>
          <a:p>
            <a:pPr algn="r"/>
            <a:r>
              <a:rPr lang="en-US" sz="4400" dirty="0" smtClean="0">
                <a:solidFill>
                  <a:schemeClr val="tx1">
                    <a:lumMod val="65000"/>
                    <a:lumOff val="35000"/>
                  </a:schemeClr>
                </a:solidFill>
                <a:latin typeface="Times New Roman" panose="02020603050405020304" pitchFamily="18" charset="0"/>
                <a:cs typeface="Times New Roman" panose="02020603050405020304" pitchFamily="18" charset="0"/>
              </a:rPr>
              <a:t>Nicaragua</a:t>
            </a:r>
            <a:endParaRPr lang="en-US" sz="44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 name="Rettangolo 4"/>
          <p:cNvSpPr/>
          <p:nvPr/>
        </p:nvSpPr>
        <p:spPr>
          <a:xfrm>
            <a:off x="1214651" y="3411941"/>
            <a:ext cx="5445457" cy="3446060"/>
          </a:xfrm>
          <a:prstGeom prst="rect">
            <a:avLst/>
          </a:prstGeom>
          <a:solidFill>
            <a:srgbClr val="9B1E2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sellaDiTesto 5"/>
          <p:cNvSpPr txBox="1"/>
          <p:nvPr/>
        </p:nvSpPr>
        <p:spPr>
          <a:xfrm>
            <a:off x="1251109" y="3473019"/>
            <a:ext cx="5307874" cy="3139321"/>
          </a:xfrm>
          <a:prstGeom prst="rect">
            <a:avLst/>
          </a:prstGeom>
          <a:noFill/>
        </p:spPr>
        <p:txBody>
          <a:bodyPr wrap="square" rtlCol="0">
            <a:spAutoFit/>
          </a:bodyPr>
          <a:lstStyle/>
          <a:p>
            <a:r>
              <a:rPr lang="it-IT" b="1" dirty="0" smtClean="0">
                <a:solidFill>
                  <a:srgbClr val="9B1E24"/>
                </a:solidFill>
                <a:latin typeface="Times New Roman" panose="02020603050405020304" pitchFamily="18" charset="0"/>
                <a:cs typeface="Times New Roman" panose="02020603050405020304" pitchFamily="18" charset="0"/>
              </a:rPr>
              <a:t>In 1969 </a:t>
            </a:r>
            <a:r>
              <a:rPr lang="en-US" b="1" dirty="0" smtClean="0">
                <a:solidFill>
                  <a:schemeClr val="tx1">
                    <a:lumMod val="65000"/>
                    <a:lumOff val="35000"/>
                  </a:schemeClr>
                </a:solidFill>
                <a:latin typeface="Times New Roman" panose="02020603050405020304" pitchFamily="18" charset="0"/>
                <a:cs typeface="Times New Roman" panose="02020603050405020304" pitchFamily="18" charset="0"/>
              </a:rPr>
              <a:t>he </a:t>
            </a:r>
            <a:r>
              <a:rPr lang="en-US" b="1" dirty="0">
                <a:solidFill>
                  <a:schemeClr val="tx1">
                    <a:lumMod val="65000"/>
                    <a:lumOff val="35000"/>
                  </a:schemeClr>
                </a:solidFill>
                <a:latin typeface="Times New Roman" panose="02020603050405020304" pitchFamily="18" charset="0"/>
                <a:cs typeface="Times New Roman" panose="02020603050405020304" pitchFamily="18" charset="0"/>
              </a:rPr>
              <a:t>requests to go to </a:t>
            </a:r>
            <a:r>
              <a:rPr lang="en-US" b="1" dirty="0" smtClean="0">
                <a:solidFill>
                  <a:schemeClr val="tx1">
                    <a:lumMod val="65000"/>
                    <a:lumOff val="35000"/>
                  </a:schemeClr>
                </a:solidFill>
                <a:latin typeface="Times New Roman" panose="02020603050405020304" pitchFamily="18" charset="0"/>
                <a:cs typeface="Times New Roman" panose="02020603050405020304" pitchFamily="18" charset="0"/>
              </a:rPr>
              <a:t>the </a:t>
            </a:r>
            <a:r>
              <a:rPr lang="en-US" b="1" dirty="0">
                <a:solidFill>
                  <a:schemeClr val="tx1">
                    <a:lumMod val="65000"/>
                    <a:lumOff val="35000"/>
                  </a:schemeClr>
                </a:solidFill>
                <a:latin typeface="Times New Roman" panose="02020603050405020304" pitchFamily="18" charset="0"/>
                <a:cs typeface="Times New Roman" panose="02020603050405020304" pitchFamily="18" charset="0"/>
              </a:rPr>
              <a:t>missions.</a:t>
            </a:r>
          </a:p>
          <a:p>
            <a:r>
              <a:rPr lang="en-US" b="1" dirty="0">
                <a:solidFill>
                  <a:schemeClr val="tx1">
                    <a:lumMod val="65000"/>
                    <a:lumOff val="35000"/>
                  </a:schemeClr>
                </a:solidFill>
                <a:latin typeface="Times New Roman" panose="02020603050405020304" pitchFamily="18" charset="0"/>
                <a:cs typeface="Times New Roman" panose="02020603050405020304" pitchFamily="18" charset="0"/>
              </a:rPr>
              <a:t>He was appointed to at  </a:t>
            </a:r>
            <a:r>
              <a:rPr lang="en-US" b="1" dirty="0" smtClean="0">
                <a:solidFill>
                  <a:schemeClr val="tx1">
                    <a:lumMod val="65000"/>
                    <a:lumOff val="35000"/>
                  </a:schemeClr>
                </a:solidFill>
                <a:latin typeface="Times New Roman" panose="02020603050405020304" pitchFamily="18" charset="0"/>
                <a:cs typeface="Times New Roman" panose="02020603050405020304" pitchFamily="18" charset="0"/>
              </a:rPr>
              <a:t>BLUEFIELDS </a:t>
            </a:r>
          </a:p>
          <a:p>
            <a:r>
              <a:rPr lang="en-US" b="1" dirty="0" smtClean="0">
                <a:solidFill>
                  <a:srgbClr val="9B1E24"/>
                </a:solidFill>
                <a:latin typeface="Times New Roman" panose="02020603050405020304" pitchFamily="18" charset="0"/>
                <a:cs typeface="Times New Roman" panose="02020603050405020304" pitchFamily="18" charset="0"/>
              </a:rPr>
              <a:t>(1969 – 1975) </a:t>
            </a:r>
            <a:r>
              <a:rPr lang="en-US" b="1" dirty="0" smtClean="0">
                <a:solidFill>
                  <a:schemeClr val="tx1">
                    <a:lumMod val="65000"/>
                    <a:lumOff val="35000"/>
                  </a:schemeClr>
                </a:solidFill>
                <a:latin typeface="Times New Roman" panose="02020603050405020304" pitchFamily="18" charset="0"/>
                <a:cs typeface="Times New Roman" panose="02020603050405020304" pitchFamily="18" charset="0"/>
              </a:rPr>
              <a:t>and </a:t>
            </a:r>
            <a:r>
              <a:rPr lang="en-US" b="1" dirty="0">
                <a:solidFill>
                  <a:schemeClr val="tx1">
                    <a:lumMod val="65000"/>
                    <a:lumOff val="35000"/>
                  </a:schemeClr>
                </a:solidFill>
                <a:latin typeface="Times New Roman" panose="02020603050405020304" pitchFamily="18" charset="0"/>
                <a:cs typeface="Times New Roman" panose="02020603050405020304" pitchFamily="18" charset="0"/>
              </a:rPr>
              <a:t>after </a:t>
            </a:r>
            <a:r>
              <a:rPr lang="en-US" b="1" dirty="0" err="1" smtClean="0">
                <a:solidFill>
                  <a:schemeClr val="tx1">
                    <a:lumMod val="65000"/>
                    <a:lumOff val="35000"/>
                  </a:schemeClr>
                </a:solidFill>
                <a:latin typeface="Times New Roman" panose="02020603050405020304" pitchFamily="18" charset="0"/>
                <a:cs typeface="Times New Roman" panose="02020603050405020304" pitchFamily="18" charset="0"/>
              </a:rPr>
              <a:t>toPUERTO</a:t>
            </a:r>
            <a:r>
              <a:rPr lang="en-US"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en-US" b="1" dirty="0">
                <a:solidFill>
                  <a:schemeClr val="tx1">
                    <a:lumMod val="65000"/>
                    <a:lumOff val="35000"/>
                  </a:schemeClr>
                </a:solidFill>
                <a:latin typeface="Times New Roman" panose="02020603050405020304" pitchFamily="18" charset="0"/>
                <a:cs typeface="Times New Roman" panose="02020603050405020304" pitchFamily="18" charset="0"/>
              </a:rPr>
              <a:t>CABEZAS</a:t>
            </a:r>
          </a:p>
          <a:p>
            <a:r>
              <a:rPr lang="it-IT" b="1" dirty="0" smtClean="0">
                <a:solidFill>
                  <a:srgbClr val="9B1E24"/>
                </a:solidFill>
                <a:latin typeface="Times New Roman" panose="02020603050405020304" pitchFamily="18" charset="0"/>
                <a:cs typeface="Times New Roman" panose="02020603050405020304" pitchFamily="18" charset="0"/>
              </a:rPr>
              <a:t>(1975 - 1979)</a:t>
            </a:r>
          </a:p>
          <a:p>
            <a:endParaRPr lang="it-IT" b="1" dirty="0" smtClean="0">
              <a:solidFill>
                <a:srgbClr val="9B1E24"/>
              </a:solidFill>
              <a:latin typeface="Times New Roman" panose="02020603050405020304" pitchFamily="18" charset="0"/>
              <a:cs typeface="Times New Roman" panose="02020603050405020304" pitchFamily="18" charset="0"/>
            </a:endParaRPr>
          </a:p>
          <a:p>
            <a:r>
              <a:rPr lang="en-US" b="1" dirty="0">
                <a:solidFill>
                  <a:schemeClr val="tx1">
                    <a:lumMod val="65000"/>
                    <a:lumOff val="35000"/>
                  </a:schemeClr>
                </a:solidFill>
                <a:latin typeface="Times New Roman" panose="02020603050405020304" pitchFamily="18" charset="0"/>
                <a:cs typeface="Times New Roman" panose="02020603050405020304" pitchFamily="18" charset="0"/>
              </a:rPr>
              <a:t>Lasallian institutions of the District of </a:t>
            </a:r>
            <a:r>
              <a:rPr lang="en-US" b="1" dirty="0" err="1">
                <a:solidFill>
                  <a:schemeClr val="tx1">
                    <a:lumMod val="65000"/>
                    <a:lumOff val="35000"/>
                  </a:schemeClr>
                </a:solidFill>
                <a:latin typeface="Times New Roman" panose="02020603050405020304" pitchFamily="18" charset="0"/>
                <a:cs typeface="Times New Roman" panose="02020603050405020304" pitchFamily="18" charset="0"/>
              </a:rPr>
              <a:t>Winiona</a:t>
            </a:r>
            <a:r>
              <a:rPr lang="en-US" b="1" dirty="0">
                <a:solidFill>
                  <a:schemeClr val="tx1">
                    <a:lumMod val="65000"/>
                    <a:lumOff val="35000"/>
                  </a:schemeClr>
                </a:solidFill>
                <a:latin typeface="Times New Roman" panose="02020603050405020304" pitchFamily="18" charset="0"/>
                <a:cs typeface="Times New Roman" panose="02020603050405020304" pitchFamily="18" charset="0"/>
              </a:rPr>
              <a:t> (USA) in Nicaragua in the eighties:</a:t>
            </a:r>
          </a:p>
          <a:p>
            <a:r>
              <a:rPr lang="it-IT" b="1" dirty="0" smtClean="0">
                <a:solidFill>
                  <a:srgbClr val="9B1E24"/>
                </a:solidFill>
                <a:latin typeface="Times New Roman" panose="02020603050405020304" pitchFamily="18" charset="0"/>
                <a:cs typeface="Times New Roman" panose="02020603050405020304" pitchFamily="18" charset="0"/>
              </a:rPr>
              <a:t>   BLUEFIELD: </a:t>
            </a:r>
            <a:r>
              <a:rPr lang="it-IT" b="1" dirty="0" err="1" smtClean="0">
                <a:solidFill>
                  <a:srgbClr val="9B1E24"/>
                </a:solidFill>
                <a:latin typeface="Times New Roman" panose="02020603050405020304" pitchFamily="18" charset="0"/>
                <a:cs typeface="Times New Roman" panose="02020603050405020304" pitchFamily="18" charset="0"/>
              </a:rPr>
              <a:t>Colegio</a:t>
            </a:r>
            <a:r>
              <a:rPr lang="it-IT" b="1" dirty="0" smtClean="0">
                <a:solidFill>
                  <a:srgbClr val="9B1E24"/>
                </a:solidFill>
                <a:latin typeface="Times New Roman" panose="02020603050405020304" pitchFamily="18" charset="0"/>
                <a:cs typeface="Times New Roman" panose="02020603050405020304" pitchFamily="18" charset="0"/>
              </a:rPr>
              <a:t> San Josè</a:t>
            </a:r>
          </a:p>
          <a:p>
            <a:r>
              <a:rPr lang="it-IT" b="1" dirty="0" smtClean="0">
                <a:solidFill>
                  <a:srgbClr val="9B1E24"/>
                </a:solidFill>
                <a:latin typeface="Times New Roman" panose="02020603050405020304" pitchFamily="18" charset="0"/>
                <a:cs typeface="Times New Roman" panose="02020603050405020304" pitchFamily="18" charset="0"/>
              </a:rPr>
              <a:t>   PUERTO CABEZAS: </a:t>
            </a:r>
            <a:r>
              <a:rPr lang="it-IT" b="1" dirty="0" err="1" smtClean="0">
                <a:solidFill>
                  <a:srgbClr val="9B1E24"/>
                </a:solidFill>
                <a:latin typeface="Times New Roman" panose="02020603050405020304" pitchFamily="18" charset="0"/>
                <a:cs typeface="Times New Roman" panose="02020603050405020304" pitchFamily="18" charset="0"/>
              </a:rPr>
              <a:t>Colegio</a:t>
            </a:r>
            <a:r>
              <a:rPr lang="it-IT" b="1" dirty="0" smtClean="0">
                <a:solidFill>
                  <a:srgbClr val="9B1E24"/>
                </a:solidFill>
                <a:latin typeface="Times New Roman" panose="02020603050405020304" pitchFamily="18" charset="0"/>
                <a:cs typeface="Times New Roman" panose="02020603050405020304" pitchFamily="18" charset="0"/>
              </a:rPr>
              <a:t> </a:t>
            </a:r>
            <a:r>
              <a:rPr lang="it-IT" b="1" dirty="0" err="1" smtClean="0">
                <a:solidFill>
                  <a:srgbClr val="9B1E24"/>
                </a:solidFill>
                <a:latin typeface="Times New Roman" panose="02020603050405020304" pitchFamily="18" charset="0"/>
                <a:cs typeface="Times New Roman" panose="02020603050405020304" pitchFamily="18" charset="0"/>
              </a:rPr>
              <a:t>Nacional</a:t>
            </a:r>
            <a:r>
              <a:rPr lang="it-IT" b="1" dirty="0" smtClean="0">
                <a:solidFill>
                  <a:srgbClr val="9B1E24"/>
                </a:solidFill>
                <a:latin typeface="Times New Roman" panose="02020603050405020304" pitchFamily="18" charset="0"/>
                <a:cs typeface="Times New Roman" panose="02020603050405020304" pitchFamily="18" charset="0"/>
              </a:rPr>
              <a:t>   </a:t>
            </a:r>
            <a:br>
              <a:rPr lang="it-IT" b="1" dirty="0" smtClean="0">
                <a:solidFill>
                  <a:srgbClr val="9B1E24"/>
                </a:solidFill>
                <a:latin typeface="Times New Roman" panose="02020603050405020304" pitchFamily="18" charset="0"/>
                <a:cs typeface="Times New Roman" panose="02020603050405020304" pitchFamily="18" charset="0"/>
              </a:rPr>
            </a:br>
            <a:r>
              <a:rPr lang="it-IT" b="1" dirty="0" smtClean="0">
                <a:solidFill>
                  <a:srgbClr val="9B1E24"/>
                </a:solidFill>
                <a:latin typeface="Times New Roman" panose="02020603050405020304" pitchFamily="18" charset="0"/>
                <a:cs typeface="Times New Roman" panose="02020603050405020304" pitchFamily="18" charset="0"/>
              </a:rPr>
              <a:t>                                         </a:t>
            </a:r>
            <a:r>
              <a:rPr lang="it-IT" b="1" dirty="0" err="1" smtClean="0">
                <a:solidFill>
                  <a:srgbClr val="9B1E24"/>
                </a:solidFill>
                <a:latin typeface="Times New Roman" panose="02020603050405020304" pitchFamily="18" charset="0"/>
                <a:cs typeface="Times New Roman" panose="02020603050405020304" pitchFamily="18" charset="0"/>
              </a:rPr>
              <a:t>Bartolomè</a:t>
            </a:r>
            <a:r>
              <a:rPr lang="it-IT" b="1" dirty="0" smtClean="0">
                <a:solidFill>
                  <a:srgbClr val="9B1E24"/>
                </a:solidFill>
                <a:latin typeface="Times New Roman" panose="02020603050405020304" pitchFamily="18" charset="0"/>
                <a:cs typeface="Times New Roman" panose="02020603050405020304" pitchFamily="18" charset="0"/>
              </a:rPr>
              <a:t> Colón </a:t>
            </a:r>
          </a:p>
          <a:p>
            <a:r>
              <a:rPr lang="it-IT" b="1" dirty="0" smtClean="0">
                <a:solidFill>
                  <a:srgbClr val="9B1E24"/>
                </a:solidFill>
                <a:latin typeface="Times New Roman" panose="02020603050405020304" pitchFamily="18" charset="0"/>
                <a:cs typeface="Times New Roman" panose="02020603050405020304" pitchFamily="18" charset="0"/>
              </a:rPr>
              <a:t>   WASPAM: Istituto La </a:t>
            </a:r>
            <a:r>
              <a:rPr lang="it-IT" b="1" dirty="0" err="1" smtClean="0">
                <a:solidFill>
                  <a:srgbClr val="9B1E24"/>
                </a:solidFill>
                <a:latin typeface="Times New Roman" panose="02020603050405020304" pitchFamily="18" charset="0"/>
                <a:cs typeface="Times New Roman" panose="02020603050405020304" pitchFamily="18" charset="0"/>
              </a:rPr>
              <a:t>Salle</a:t>
            </a:r>
            <a:endParaRPr lang="en-US" b="1" dirty="0">
              <a:solidFill>
                <a:srgbClr val="9B1E24"/>
              </a:solidFill>
              <a:latin typeface="Times New Roman" panose="02020603050405020304" pitchFamily="18" charset="0"/>
              <a:cs typeface="Times New Roman" panose="02020603050405020304" pitchFamily="18" charset="0"/>
            </a:endParaRPr>
          </a:p>
        </p:txBody>
      </p:sp>
      <p:sp>
        <p:nvSpPr>
          <p:cNvPr id="7" name="Ovale 6"/>
          <p:cNvSpPr/>
          <p:nvPr/>
        </p:nvSpPr>
        <p:spPr>
          <a:xfrm>
            <a:off x="1269242" y="5515611"/>
            <a:ext cx="175506" cy="175506"/>
          </a:xfrm>
          <a:prstGeom prst="ellipse">
            <a:avLst/>
          </a:prstGeom>
          <a:solidFill>
            <a:srgbClr val="9B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e 7"/>
          <p:cNvSpPr/>
          <p:nvPr/>
        </p:nvSpPr>
        <p:spPr>
          <a:xfrm>
            <a:off x="1269242" y="5763546"/>
            <a:ext cx="175506" cy="175506"/>
          </a:xfrm>
          <a:prstGeom prst="ellipse">
            <a:avLst/>
          </a:prstGeom>
          <a:solidFill>
            <a:srgbClr val="9B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e 8"/>
          <p:cNvSpPr/>
          <p:nvPr/>
        </p:nvSpPr>
        <p:spPr>
          <a:xfrm>
            <a:off x="1269242" y="6336751"/>
            <a:ext cx="175506" cy="175506"/>
          </a:xfrm>
          <a:prstGeom prst="ellipse">
            <a:avLst/>
          </a:prstGeom>
          <a:solidFill>
            <a:srgbClr val="9B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14" presetClass="entr" presetSubtype="5"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vertical)">
                                      <p:cBhvr>
                                        <p:cTn id="21" dur="500"/>
                                        <p:tgtEl>
                                          <p:spTgt spid="6"/>
                                        </p:tgtEl>
                                      </p:cBhvr>
                                    </p:animEffect>
                                  </p:childTnLst>
                                </p:cTn>
                              </p:par>
                            </p:childTnLst>
                          </p:cTn>
                        </p:par>
                        <p:par>
                          <p:cTn id="22" fill="hold">
                            <p:stCondLst>
                              <p:cond delay="4000"/>
                            </p:stCondLst>
                            <p:childTnLst>
                              <p:par>
                                <p:cTn id="23" presetID="14" presetClass="entr" presetSubtype="5"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vertical)">
                                      <p:cBhvr>
                                        <p:cTn id="25" dur="500"/>
                                        <p:tgtEl>
                                          <p:spTgt spid="7"/>
                                        </p:tgtEl>
                                      </p:cBhvr>
                                    </p:animEffect>
                                  </p:childTnLst>
                                </p:cTn>
                              </p:par>
                            </p:childTnLst>
                          </p:cTn>
                        </p:par>
                        <p:par>
                          <p:cTn id="26" fill="hold">
                            <p:stCondLst>
                              <p:cond delay="4500"/>
                            </p:stCondLst>
                            <p:childTnLst>
                              <p:par>
                                <p:cTn id="27" presetID="14" presetClass="entr" presetSubtype="5"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vertical)">
                                      <p:cBhvr>
                                        <p:cTn id="29" dur="500"/>
                                        <p:tgtEl>
                                          <p:spTgt spid="8"/>
                                        </p:tgtEl>
                                      </p:cBhvr>
                                    </p:animEffect>
                                  </p:childTnLst>
                                </p:cTn>
                              </p:par>
                            </p:childTnLst>
                          </p:cTn>
                        </p:par>
                        <p:par>
                          <p:cTn id="30" fill="hold">
                            <p:stCondLst>
                              <p:cond delay="5000"/>
                            </p:stCondLst>
                            <p:childTnLst>
                              <p:par>
                                <p:cTn id="31" presetID="14" presetClass="entr" presetSubtype="5"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8196" y="267484"/>
            <a:ext cx="4010296" cy="646331"/>
          </a:xfrm>
          <a:prstGeom prst="rect">
            <a:avLst/>
          </a:prstGeom>
          <a:noFill/>
        </p:spPr>
        <p:txBody>
          <a:bodyPr wrap="square" rtlCol="0">
            <a:spAutoFit/>
          </a:bodyPr>
          <a:lstStyle/>
          <a:p>
            <a:r>
              <a:rPr lang="it-IT"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The </a:t>
            </a:r>
            <a:r>
              <a:rPr lang="it-IT" sz="3600" b="1" dirty="0" err="1">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Martyrdom</a:t>
            </a:r>
            <a:endParaRPr lang="en-US"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CasellaDiTesto 2"/>
          <p:cNvSpPr txBox="1"/>
          <p:nvPr/>
        </p:nvSpPr>
        <p:spPr>
          <a:xfrm>
            <a:off x="1132114" y="2053978"/>
            <a:ext cx="6841676" cy="2308324"/>
          </a:xfrm>
          <a:prstGeom prst="rect">
            <a:avLst/>
          </a:prstGeom>
          <a:noFill/>
        </p:spPr>
        <p:txBody>
          <a:bodyPr wrap="square" rtlCol="0">
            <a:spAutoFit/>
          </a:bodyPr>
          <a:lstStyle/>
          <a:p>
            <a:pPr algn="r"/>
            <a:r>
              <a:rPr lang="en-US" b="1" dirty="0">
                <a:solidFill>
                  <a:schemeClr val="bg2">
                    <a:lumMod val="50000"/>
                  </a:schemeClr>
                </a:solidFill>
                <a:latin typeface="Times New Roman" panose="02020603050405020304" pitchFamily="18" charset="0"/>
                <a:cs typeface="Times New Roman" panose="02020603050405020304" pitchFamily="18" charset="0"/>
              </a:rPr>
              <a:t>On January 1981 he was assigned to </a:t>
            </a:r>
          </a:p>
          <a:p>
            <a:pPr algn="r"/>
            <a:r>
              <a:rPr lang="en-US" b="1" dirty="0">
                <a:solidFill>
                  <a:schemeClr val="bg2">
                    <a:lumMod val="50000"/>
                  </a:schemeClr>
                </a:solidFill>
                <a:latin typeface="Times New Roman" panose="02020603050405020304" pitchFamily="18" charset="0"/>
                <a:cs typeface="Times New Roman" panose="02020603050405020304" pitchFamily="18" charset="0"/>
              </a:rPr>
              <a:t>   </a:t>
            </a:r>
            <a:r>
              <a:rPr lang="en-US" b="1" dirty="0" smtClean="0">
                <a:solidFill>
                  <a:schemeClr val="bg2">
                    <a:lumMod val="50000"/>
                  </a:schemeClr>
                </a:solidFill>
                <a:latin typeface="Times New Roman" panose="02020603050405020304" pitchFamily="18" charset="0"/>
                <a:cs typeface="Times New Roman" panose="02020603050405020304" pitchFamily="18" charset="0"/>
              </a:rPr>
              <a:t>Huehuetenango at</a:t>
            </a:r>
          </a:p>
          <a:p>
            <a:pPr algn="r"/>
            <a:r>
              <a:rPr lang="it-IT" b="1" dirty="0" smtClean="0">
                <a:solidFill>
                  <a:schemeClr val="bg2">
                    <a:lumMod val="50000"/>
                  </a:schemeClr>
                </a:solidFill>
                <a:latin typeface="Times New Roman" panose="02020603050405020304" pitchFamily="18" charset="0"/>
                <a:cs typeface="Times New Roman" panose="02020603050405020304" pitchFamily="18" charset="0"/>
              </a:rPr>
              <a:t/>
            </a:r>
            <a:br>
              <a:rPr lang="it-IT" b="1" dirty="0" smtClean="0">
                <a:solidFill>
                  <a:schemeClr val="bg2">
                    <a:lumMod val="50000"/>
                  </a:schemeClr>
                </a:solidFill>
                <a:latin typeface="Times New Roman" panose="02020603050405020304" pitchFamily="18" charset="0"/>
                <a:cs typeface="Times New Roman" panose="02020603050405020304" pitchFamily="18" charset="0"/>
              </a:rPr>
            </a:br>
            <a:r>
              <a:rPr lang="it-IT" b="1" dirty="0" smtClean="0">
                <a:solidFill>
                  <a:srgbClr val="9B1E24"/>
                </a:solidFill>
                <a:latin typeface="Times New Roman" panose="02020603050405020304" pitchFamily="18" charset="0"/>
                <a:cs typeface="Times New Roman" panose="02020603050405020304" pitchFamily="18" charset="0"/>
              </a:rPr>
              <a:t>CENTRO INDIGENA LA SALLE</a:t>
            </a:r>
            <a:br>
              <a:rPr lang="it-IT" b="1" dirty="0" smtClean="0">
                <a:solidFill>
                  <a:srgbClr val="9B1E24"/>
                </a:solidFill>
                <a:latin typeface="Times New Roman" panose="02020603050405020304" pitchFamily="18" charset="0"/>
                <a:cs typeface="Times New Roman" panose="02020603050405020304" pitchFamily="18" charset="0"/>
              </a:rPr>
            </a:br>
            <a:endParaRPr lang="it-IT" b="1" dirty="0" smtClean="0">
              <a:solidFill>
                <a:srgbClr val="9B1E24"/>
              </a:solidFill>
              <a:latin typeface="Times New Roman" panose="02020603050405020304" pitchFamily="18" charset="0"/>
              <a:cs typeface="Times New Roman" panose="02020603050405020304" pitchFamily="18" charset="0"/>
            </a:endParaRPr>
          </a:p>
          <a:p>
            <a:pPr algn="r"/>
            <a:r>
              <a:rPr lang="en-US" b="1" dirty="0">
                <a:solidFill>
                  <a:schemeClr val="bg2">
                    <a:lumMod val="50000"/>
                  </a:schemeClr>
                </a:solidFill>
                <a:latin typeface="Times New Roman" panose="02020603050405020304" pitchFamily="18" charset="0"/>
                <a:cs typeface="Times New Roman" panose="02020603050405020304" pitchFamily="18" charset="0"/>
              </a:rPr>
              <a:t>The Reception Centre, which counted from 120 to 150 young </a:t>
            </a:r>
            <a:r>
              <a:rPr lang="en-US" b="1" dirty="0" smtClean="0">
                <a:solidFill>
                  <a:schemeClr val="bg2">
                    <a:lumMod val="50000"/>
                  </a:schemeClr>
                </a:solidFill>
                <a:latin typeface="Times New Roman" panose="02020603050405020304" pitchFamily="18" charset="0"/>
                <a:cs typeface="Times New Roman" panose="02020603050405020304" pitchFamily="18" charset="0"/>
              </a:rPr>
              <a:t>people indigenous </a:t>
            </a:r>
            <a:r>
              <a:rPr lang="en-US" b="1" dirty="0">
                <a:solidFill>
                  <a:schemeClr val="bg2">
                    <a:lumMod val="50000"/>
                  </a:schemeClr>
                </a:solidFill>
                <a:latin typeface="Times New Roman" panose="02020603050405020304" pitchFamily="18" charset="0"/>
                <a:cs typeface="Times New Roman" panose="02020603050405020304" pitchFamily="18" charset="0"/>
              </a:rPr>
              <a:t>people who received education </a:t>
            </a:r>
            <a:endParaRPr lang="en-US" b="1" dirty="0" smtClean="0">
              <a:solidFill>
                <a:schemeClr val="bg2">
                  <a:lumMod val="50000"/>
                </a:schemeClr>
              </a:solidFill>
              <a:latin typeface="Times New Roman" panose="02020603050405020304" pitchFamily="18" charset="0"/>
              <a:cs typeface="Times New Roman" panose="02020603050405020304" pitchFamily="18" charset="0"/>
            </a:endParaRPr>
          </a:p>
          <a:p>
            <a:pPr algn="r"/>
            <a:r>
              <a:rPr lang="en-US" b="1" dirty="0" smtClean="0">
                <a:solidFill>
                  <a:schemeClr val="bg2">
                    <a:lumMod val="50000"/>
                  </a:schemeClr>
                </a:solidFill>
                <a:latin typeface="Times New Roman" panose="02020603050405020304" pitchFamily="18" charset="0"/>
                <a:cs typeface="Times New Roman" panose="02020603050405020304" pitchFamily="18" charset="0"/>
              </a:rPr>
              <a:t>and </a:t>
            </a:r>
            <a:r>
              <a:rPr lang="en-US" b="1" dirty="0">
                <a:solidFill>
                  <a:schemeClr val="bg2">
                    <a:lumMod val="50000"/>
                  </a:schemeClr>
                </a:solidFill>
                <a:latin typeface="Times New Roman" panose="02020603050405020304" pitchFamily="18" charset="0"/>
                <a:cs typeface="Times New Roman" panose="02020603050405020304" pitchFamily="18" charset="0"/>
              </a:rPr>
              <a:t>were sent to work.</a:t>
            </a:r>
          </a:p>
        </p:txBody>
      </p:sp>
      <p:sp>
        <p:nvSpPr>
          <p:cNvPr id="4" name="CasellaDiTesto 3"/>
          <p:cNvSpPr txBox="1"/>
          <p:nvPr/>
        </p:nvSpPr>
        <p:spPr>
          <a:xfrm>
            <a:off x="6150656" y="267484"/>
            <a:ext cx="5777487" cy="769441"/>
          </a:xfrm>
          <a:prstGeom prst="rect">
            <a:avLst/>
          </a:prstGeom>
          <a:noFill/>
        </p:spPr>
        <p:txBody>
          <a:bodyPr wrap="square" rtlCol="0">
            <a:spAutoFit/>
          </a:bodyPr>
          <a:lstStyle/>
          <a:p>
            <a:pPr algn="r"/>
            <a:r>
              <a:rPr lang="it-IT" sz="4400" dirty="0" smtClean="0">
                <a:solidFill>
                  <a:schemeClr val="tx1">
                    <a:lumMod val="65000"/>
                    <a:lumOff val="35000"/>
                  </a:schemeClr>
                </a:solidFill>
                <a:latin typeface="Times New Roman" panose="02020603050405020304" pitchFamily="18" charset="0"/>
                <a:cs typeface="Times New Roman" panose="02020603050405020304" pitchFamily="18" charset="0"/>
              </a:rPr>
              <a:t>Guatemala</a:t>
            </a:r>
            <a:endParaRPr lang="en-US" sz="44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3603170" y="5344143"/>
            <a:ext cx="8588829" cy="523220"/>
          </a:xfrm>
          <a:prstGeom prst="rect">
            <a:avLst/>
          </a:prstGeom>
          <a:solidFill>
            <a:srgbClr val="9B1E24"/>
          </a:solidFill>
        </p:spPr>
        <p:txBody>
          <a:bodyPr wrap="square" rtlCol="0">
            <a:spAutoFit/>
          </a:bodyPr>
          <a:lstStyle/>
          <a:p>
            <a:pPr algn="ctr"/>
            <a:r>
              <a:rPr lang="en-US" sz="2800" dirty="0">
                <a:solidFill>
                  <a:schemeClr val="bg1"/>
                </a:solidFill>
                <a:latin typeface="Times New Roman" panose="02020603050405020304" pitchFamily="18" charset="0"/>
                <a:cs typeface="Times New Roman" panose="02020603050405020304" pitchFamily="18" charset="0"/>
              </a:rPr>
              <a:t>Here he will be murdered on </a:t>
            </a:r>
            <a:r>
              <a:rPr lang="en-US" sz="2800" dirty="0" smtClean="0">
                <a:solidFill>
                  <a:schemeClr val="bg1"/>
                </a:solidFill>
                <a:latin typeface="Times New Roman" panose="02020603050405020304" pitchFamily="18" charset="0"/>
                <a:cs typeface="Times New Roman" panose="02020603050405020304" pitchFamily="18" charset="0"/>
              </a:rPr>
              <a:t>February </a:t>
            </a:r>
            <a:r>
              <a:rPr lang="en-US" sz="2800" dirty="0">
                <a:solidFill>
                  <a:schemeClr val="bg1"/>
                </a:solidFill>
                <a:latin typeface="Times New Roman" panose="02020603050405020304" pitchFamily="18" charset="0"/>
                <a:cs typeface="Times New Roman" panose="02020603050405020304" pitchFamily="18" charset="0"/>
              </a:rPr>
              <a:t>13, 1982</a:t>
            </a:r>
          </a:p>
        </p:txBody>
      </p:sp>
      <p:sp>
        <p:nvSpPr>
          <p:cNvPr id="6" name="CasellaDiTesto 5"/>
          <p:cNvSpPr txBox="1"/>
          <p:nvPr/>
        </p:nvSpPr>
        <p:spPr>
          <a:xfrm rot="16200000">
            <a:off x="-809739" y="5340797"/>
            <a:ext cx="2142701" cy="523220"/>
          </a:xfrm>
          <a:prstGeom prst="rect">
            <a:avLst/>
          </a:prstGeom>
          <a:solidFill>
            <a:srgbClr val="9B1E24"/>
          </a:solidFill>
        </p:spPr>
        <p:txBody>
          <a:bodyPr wrap="square" rtlCol="0">
            <a:spAutoFit/>
          </a:bodyPr>
          <a:lstStyle/>
          <a:p>
            <a:pPr algn="ctr"/>
            <a:r>
              <a:rPr lang="it-IT" sz="2800" dirty="0" smtClean="0">
                <a:solidFill>
                  <a:schemeClr val="bg1"/>
                </a:solidFill>
                <a:latin typeface="Indivisa Text Serif" pitchFamily="50" charset="0"/>
              </a:rPr>
              <a:t> </a:t>
            </a:r>
            <a:endParaRPr lang="en-US" sz="2800" dirty="0">
              <a:solidFill>
                <a:schemeClr val="bg1"/>
              </a:solidFill>
              <a:latin typeface="Indivisa Text Serif" pitchFamily="50" charset="0"/>
            </a:endParaRPr>
          </a:p>
        </p:txBody>
      </p:sp>
      <p:pic>
        <p:nvPicPr>
          <p:cNvPr id="7" name="Immagine 6" descr="centroindigena.jpg"/>
          <p:cNvPicPr>
            <a:picLocks noChangeAspect="1"/>
          </p:cNvPicPr>
          <p:nvPr/>
        </p:nvPicPr>
        <p:blipFill>
          <a:blip r:embed="rId2"/>
          <a:stretch>
            <a:fillRect/>
          </a:stretch>
        </p:blipFill>
        <p:spPr>
          <a:xfrm>
            <a:off x="8053870" y="1392071"/>
            <a:ext cx="4138130" cy="3268639"/>
          </a:xfrm>
          <a:prstGeom prst="rect">
            <a:avLst/>
          </a:prstGeom>
        </p:spPr>
      </p:pic>
      <p:pic>
        <p:nvPicPr>
          <p:cNvPr id="8" name="Immagine 7" descr="targamiller.jpg"/>
          <p:cNvPicPr>
            <a:picLocks noChangeAspect="1"/>
          </p:cNvPicPr>
          <p:nvPr/>
        </p:nvPicPr>
        <p:blipFill>
          <a:blip r:embed="rId3"/>
          <a:stretch>
            <a:fillRect/>
          </a:stretch>
        </p:blipFill>
        <p:spPr>
          <a:xfrm>
            <a:off x="694188" y="4563073"/>
            <a:ext cx="3056044" cy="2097034"/>
          </a:xfrm>
          <a:prstGeom prst="rect">
            <a:avLst/>
          </a:prstGeom>
          <a:ln>
            <a:solidFill>
              <a:srgbClr val="9B1E24"/>
            </a:solidFill>
          </a:ln>
        </p:spPr>
      </p:pic>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8196" y="274317"/>
            <a:ext cx="4010296" cy="646331"/>
          </a:xfrm>
          <a:prstGeom prst="rect">
            <a:avLst/>
          </a:prstGeom>
          <a:noFill/>
        </p:spPr>
        <p:txBody>
          <a:bodyPr wrap="square" rtlCol="0">
            <a:spAutoFit/>
          </a:bodyPr>
          <a:lstStyle/>
          <a:p>
            <a:r>
              <a:rPr lang="it-IT"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The </a:t>
            </a:r>
            <a:r>
              <a:rPr lang="it-IT" sz="3600" b="1" dirty="0" err="1">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Martyrdom</a:t>
            </a:r>
            <a:endParaRPr lang="en-US"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3" name="CasellaDiTesto 2"/>
          <p:cNvSpPr txBox="1"/>
          <p:nvPr/>
        </p:nvSpPr>
        <p:spPr>
          <a:xfrm>
            <a:off x="6402503" y="312967"/>
            <a:ext cx="5609230" cy="830997"/>
          </a:xfrm>
          <a:prstGeom prst="rect">
            <a:avLst/>
          </a:prstGeom>
          <a:noFill/>
        </p:spPr>
        <p:txBody>
          <a:bodyPr wrap="square" rtlCol="0">
            <a:spAutoFit/>
          </a:bodyPr>
          <a:lstStyle/>
          <a:p>
            <a:pPr algn="ctr"/>
            <a:r>
              <a:rPr lang="en-US" sz="2400" dirty="0">
                <a:solidFill>
                  <a:srgbClr val="9B1E24"/>
                </a:solidFill>
                <a:latin typeface="Times New Roman" panose="02020603050405020304" pitchFamily="18" charset="0"/>
                <a:cs typeface="Times New Roman" panose="02020603050405020304" pitchFamily="18" charset="0"/>
              </a:rPr>
              <a:t>Why </a:t>
            </a:r>
            <a:r>
              <a:rPr lang="en-US" sz="2400" b="1" dirty="0">
                <a:solidFill>
                  <a:srgbClr val="9B1E24"/>
                </a:solidFill>
                <a:latin typeface="Times New Roman" panose="02020603050405020304" pitchFamily="18" charset="0"/>
                <a:cs typeface="Times New Roman" panose="02020603050405020304" pitchFamily="18" charset="0"/>
              </a:rPr>
              <a:t>Brother James </a:t>
            </a:r>
            <a:r>
              <a:rPr lang="en-US" sz="2400" dirty="0">
                <a:solidFill>
                  <a:srgbClr val="9B1E24"/>
                </a:solidFill>
                <a:latin typeface="Times New Roman" panose="02020603050405020304" pitchFamily="18" charset="0"/>
                <a:cs typeface="Times New Roman" panose="02020603050405020304" pitchFamily="18" charset="0"/>
              </a:rPr>
              <a:t>was murdered and why he is considered </a:t>
            </a:r>
            <a:r>
              <a:rPr lang="en-US" sz="2400" dirty="0" smtClean="0">
                <a:solidFill>
                  <a:srgbClr val="9B1E24"/>
                </a:solidFill>
                <a:latin typeface="Times New Roman" panose="02020603050405020304" pitchFamily="18" charset="0"/>
                <a:cs typeface="Times New Roman" panose="02020603050405020304" pitchFamily="18" charset="0"/>
              </a:rPr>
              <a:t>a </a:t>
            </a:r>
            <a:r>
              <a:rPr lang="en-US" sz="2400" b="1" dirty="0" smtClean="0">
                <a:solidFill>
                  <a:srgbClr val="9B1E24"/>
                </a:solidFill>
                <a:latin typeface="Times New Roman" panose="02020603050405020304" pitchFamily="18" charset="0"/>
                <a:cs typeface="Times New Roman" panose="02020603050405020304" pitchFamily="18" charset="0"/>
              </a:rPr>
              <a:t>“</a:t>
            </a:r>
            <a:r>
              <a:rPr lang="en-US" sz="2400" b="1" dirty="0">
                <a:solidFill>
                  <a:srgbClr val="9B1E24"/>
                </a:solidFill>
                <a:latin typeface="Times New Roman" panose="02020603050405020304" pitchFamily="18" charset="0"/>
                <a:cs typeface="Times New Roman" panose="02020603050405020304" pitchFamily="18" charset="0"/>
              </a:rPr>
              <a:t>Martyr”</a:t>
            </a:r>
          </a:p>
        </p:txBody>
      </p:sp>
      <p:sp>
        <p:nvSpPr>
          <p:cNvPr id="4" name="Rettangolo 3"/>
          <p:cNvSpPr/>
          <p:nvPr/>
        </p:nvSpPr>
        <p:spPr>
          <a:xfrm>
            <a:off x="245660" y="1473958"/>
            <a:ext cx="11778018" cy="5158854"/>
          </a:xfrm>
          <a:prstGeom prst="rect">
            <a:avLst/>
          </a:prstGeom>
          <a:solidFill>
            <a:srgbClr val="9B1E2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p:cNvSpPr/>
          <p:nvPr/>
        </p:nvSpPr>
        <p:spPr>
          <a:xfrm>
            <a:off x="11831466" y="1785303"/>
            <a:ext cx="360534" cy="600891"/>
          </a:xfrm>
          <a:prstGeom prst="rect">
            <a:avLst/>
          </a:prstGeom>
          <a:solidFill>
            <a:srgbClr val="9B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6" name="Rettangolo 5"/>
          <p:cNvSpPr/>
          <p:nvPr/>
        </p:nvSpPr>
        <p:spPr>
          <a:xfrm>
            <a:off x="11831466" y="2938025"/>
            <a:ext cx="360534" cy="600891"/>
          </a:xfrm>
          <a:prstGeom prst="rect">
            <a:avLst/>
          </a:prstGeom>
          <a:solidFill>
            <a:srgbClr val="9B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7" name="Rettangolo 6"/>
          <p:cNvSpPr/>
          <p:nvPr/>
        </p:nvSpPr>
        <p:spPr>
          <a:xfrm>
            <a:off x="11831466" y="4121094"/>
            <a:ext cx="360534" cy="600891"/>
          </a:xfrm>
          <a:prstGeom prst="rect">
            <a:avLst/>
          </a:prstGeom>
          <a:solidFill>
            <a:srgbClr val="9B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8" name="Rettangolo 7"/>
          <p:cNvSpPr/>
          <p:nvPr/>
        </p:nvSpPr>
        <p:spPr>
          <a:xfrm>
            <a:off x="11831466" y="5363324"/>
            <a:ext cx="360534" cy="600891"/>
          </a:xfrm>
          <a:prstGeom prst="rect">
            <a:avLst/>
          </a:prstGeom>
          <a:solidFill>
            <a:srgbClr val="9B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9" name="CasellaDiTesto 8"/>
          <p:cNvSpPr txBox="1"/>
          <p:nvPr/>
        </p:nvSpPr>
        <p:spPr>
          <a:xfrm>
            <a:off x="3138985" y="1651378"/>
            <a:ext cx="8693624" cy="1200329"/>
          </a:xfrm>
          <a:prstGeom prst="rect">
            <a:avLst/>
          </a:prstGeom>
          <a:noFill/>
        </p:spPr>
        <p:txBody>
          <a:bodyPr wrap="square" rtlCol="0">
            <a:spAutoFit/>
          </a:bodyPr>
          <a:lstStyle/>
          <a:p>
            <a:pPr algn="r"/>
            <a:r>
              <a:rPr lang="en-US" b="1" dirty="0">
                <a:latin typeface="Times New Roman" panose="02020603050405020304" pitchFamily="18" charset="0"/>
                <a:cs typeface="Times New Roman" panose="02020603050405020304" pitchFamily="18" charset="0"/>
              </a:rPr>
              <a:t>The </a:t>
            </a:r>
            <a:r>
              <a:rPr lang="en-US" b="1" dirty="0">
                <a:solidFill>
                  <a:srgbClr val="9B1E24"/>
                </a:solidFill>
                <a:latin typeface="Times New Roman" panose="02020603050405020304" pitchFamily="18" charset="0"/>
                <a:cs typeface="Times New Roman" panose="02020603050405020304" pitchFamily="18" charset="0"/>
              </a:rPr>
              <a:t>great hostility </a:t>
            </a:r>
            <a:r>
              <a:rPr lang="en-US" b="1" dirty="0">
                <a:latin typeface="Times New Roman" panose="02020603050405020304" pitchFamily="18" charset="0"/>
                <a:cs typeface="Times New Roman" panose="02020603050405020304" pitchFamily="18" charset="0"/>
              </a:rPr>
              <a:t>and the </a:t>
            </a:r>
            <a:r>
              <a:rPr lang="en-US" b="1" dirty="0">
                <a:solidFill>
                  <a:srgbClr val="9B1E24"/>
                </a:solidFill>
                <a:latin typeface="Times New Roman" panose="02020603050405020304" pitchFamily="18" charset="0"/>
                <a:cs typeface="Times New Roman" panose="02020603050405020304" pitchFamily="18" charset="0"/>
              </a:rPr>
              <a:t>bloody persecution</a:t>
            </a:r>
            <a:r>
              <a:rPr lang="en-US" b="1" dirty="0">
                <a:latin typeface="Times New Roman" panose="02020603050405020304" pitchFamily="18" charset="0"/>
                <a:cs typeface="Times New Roman" panose="02020603050405020304" pitchFamily="18" charset="0"/>
              </a:rPr>
              <a:t> of the </a:t>
            </a: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government </a:t>
            </a:r>
            <a:r>
              <a:rPr lang="en-US" b="1" dirty="0">
                <a:latin typeface="Times New Roman" panose="02020603050405020304" pitchFamily="18" charset="0"/>
                <a:cs typeface="Times New Roman" panose="02020603050405020304" pitchFamily="18" charset="0"/>
              </a:rPr>
              <a:t>of Guatemala against the Church, who, in the name of Christ, defended the rights of the poor and of the indigenous,  unjustly banished from their lands, persecuted and killed.</a:t>
            </a:r>
          </a:p>
        </p:txBody>
      </p:sp>
      <p:sp>
        <p:nvSpPr>
          <p:cNvPr id="10" name="CasellaDiTesto 9"/>
          <p:cNvSpPr txBox="1"/>
          <p:nvPr/>
        </p:nvSpPr>
        <p:spPr>
          <a:xfrm>
            <a:off x="3248167" y="2915305"/>
            <a:ext cx="8570794" cy="646331"/>
          </a:xfrm>
          <a:prstGeom prst="rect">
            <a:avLst/>
          </a:prstGeom>
          <a:noFill/>
        </p:spPr>
        <p:txBody>
          <a:bodyPr wrap="square" rtlCol="0">
            <a:spAutoFit/>
          </a:bodyPr>
          <a:lstStyle/>
          <a:p>
            <a:pPr algn="r"/>
            <a:r>
              <a:rPr lang="en-US" b="1" dirty="0">
                <a:latin typeface="Times New Roman" panose="02020603050405020304" pitchFamily="18" charset="0"/>
                <a:cs typeface="Times New Roman" panose="02020603050405020304" pitchFamily="18" charset="0"/>
              </a:rPr>
              <a:t>The </a:t>
            </a:r>
            <a:r>
              <a:rPr lang="en-US" b="1" dirty="0">
                <a:solidFill>
                  <a:srgbClr val="9B1E24"/>
                </a:solidFill>
                <a:latin typeface="Times New Roman" panose="02020603050405020304" pitchFamily="18" charset="0"/>
                <a:cs typeface="Times New Roman" panose="02020603050405020304" pitchFamily="18" charset="0"/>
              </a:rPr>
              <a:t>“odium </a:t>
            </a:r>
            <a:r>
              <a:rPr lang="en-US" b="1" dirty="0" err="1">
                <a:solidFill>
                  <a:srgbClr val="9B1E24"/>
                </a:solidFill>
                <a:latin typeface="Times New Roman" panose="02020603050405020304" pitchFamily="18" charset="0"/>
                <a:cs typeface="Times New Roman" panose="02020603050405020304" pitchFamily="18" charset="0"/>
              </a:rPr>
              <a:t>fidei</a:t>
            </a:r>
            <a:r>
              <a:rPr lang="en-US" b="1" dirty="0">
                <a:solidFill>
                  <a:srgbClr val="9B1E24"/>
                </a:solidFill>
                <a:latin typeface="Times New Roman" panose="02020603050405020304" pitchFamily="18" charset="0"/>
                <a:cs typeface="Times New Roman" panose="02020603050405020304" pitchFamily="18" charset="0"/>
              </a:rPr>
              <a:t> ex parte </a:t>
            </a:r>
            <a:r>
              <a:rPr lang="en-US" b="1" dirty="0" err="1">
                <a:solidFill>
                  <a:srgbClr val="9B1E24"/>
                </a:solidFill>
                <a:latin typeface="Times New Roman" panose="02020603050405020304" pitchFamily="18" charset="0"/>
                <a:cs typeface="Times New Roman" panose="02020603050405020304" pitchFamily="18" charset="0"/>
              </a:rPr>
              <a:t>persecutoris</a:t>
            </a:r>
            <a:r>
              <a:rPr lang="en-US" b="1" dirty="0">
                <a:solidFill>
                  <a:srgbClr val="9B1E24"/>
                </a:solidFill>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requested for the canonical  recognition of martyrdom, is that granted to those who work in the name of their faith. </a:t>
            </a:r>
          </a:p>
        </p:txBody>
      </p:sp>
      <p:sp>
        <p:nvSpPr>
          <p:cNvPr id="11" name="CasellaDiTesto 10"/>
          <p:cNvSpPr txBox="1"/>
          <p:nvPr/>
        </p:nvSpPr>
        <p:spPr>
          <a:xfrm>
            <a:off x="2537341" y="3958105"/>
            <a:ext cx="9294125" cy="923330"/>
          </a:xfrm>
          <a:prstGeom prst="rect">
            <a:avLst/>
          </a:prstGeom>
          <a:noFill/>
        </p:spPr>
        <p:txBody>
          <a:bodyPr wrap="square" rtlCol="0">
            <a:spAutoFit/>
          </a:bodyPr>
          <a:lstStyle/>
          <a:p>
            <a:pPr algn="r"/>
            <a:r>
              <a:rPr lang="en-US" b="1" dirty="0">
                <a:latin typeface="Times New Roman" panose="02020603050405020304" pitchFamily="18" charset="0"/>
                <a:cs typeface="Times New Roman" panose="02020603050405020304" pitchFamily="18" charset="0"/>
              </a:rPr>
              <a:t>The Brothers of the Christian Schools had some institutions where they exclusively admitted indigenous boys. Brother James was subdirector of the “Casa </a:t>
            </a:r>
            <a:r>
              <a:rPr lang="en-US" b="1" dirty="0" err="1">
                <a:latin typeface="Times New Roman" panose="02020603050405020304" pitchFamily="18" charset="0"/>
                <a:cs typeface="Times New Roman" panose="02020603050405020304" pitchFamily="18" charset="0"/>
              </a:rPr>
              <a:t>Indígena</a:t>
            </a:r>
            <a:r>
              <a:rPr lang="en-US" b="1" dirty="0">
                <a:latin typeface="Times New Roman" panose="02020603050405020304" pitchFamily="18" charset="0"/>
                <a:cs typeface="Times New Roman" panose="02020603050405020304" pitchFamily="18" charset="0"/>
              </a:rPr>
              <a:t> La Salle” in Huehuetenango.</a:t>
            </a:r>
          </a:p>
        </p:txBody>
      </p:sp>
      <p:sp>
        <p:nvSpPr>
          <p:cNvPr id="12" name="CasellaDiTesto 11"/>
          <p:cNvSpPr txBox="1"/>
          <p:nvPr/>
        </p:nvSpPr>
        <p:spPr>
          <a:xfrm>
            <a:off x="1651379" y="5202104"/>
            <a:ext cx="10167582" cy="923330"/>
          </a:xfrm>
          <a:prstGeom prst="rect">
            <a:avLst/>
          </a:prstGeom>
          <a:noFill/>
        </p:spPr>
        <p:txBody>
          <a:bodyPr wrap="square" rtlCol="0">
            <a:spAutoFit/>
          </a:bodyPr>
          <a:lstStyle/>
          <a:p>
            <a:pPr algn="r"/>
            <a:r>
              <a:rPr lang="en-US" b="1" dirty="0" smtClean="0">
                <a:latin typeface="Times New Roman" panose="02020603050405020304" pitchFamily="18" charset="0"/>
                <a:cs typeface="Times New Roman" panose="02020603050405020304" pitchFamily="18" charset="0"/>
              </a:rPr>
              <a:t>The </a:t>
            </a:r>
            <a:r>
              <a:rPr lang="en-US" b="1" dirty="0" smtClean="0">
                <a:solidFill>
                  <a:srgbClr val="9B1E24"/>
                </a:solidFill>
                <a:latin typeface="Times New Roman" panose="02020603050405020304" pitchFamily="18" charset="0"/>
                <a:cs typeface="Times New Roman" panose="02020603050405020304" pitchFamily="18" charset="0"/>
              </a:rPr>
              <a:t>”</a:t>
            </a:r>
            <a:r>
              <a:rPr lang="en-US" b="1" dirty="0" err="1" smtClean="0">
                <a:solidFill>
                  <a:srgbClr val="9B1E24"/>
                </a:solidFill>
                <a:latin typeface="Times New Roman" panose="02020603050405020304" pitchFamily="18" charset="0"/>
                <a:cs typeface="Times New Roman" panose="02020603050405020304" pitchFamily="18" charset="0"/>
              </a:rPr>
              <a:t>acceptatio</a:t>
            </a:r>
            <a:r>
              <a:rPr lang="en-US" b="1" dirty="0" smtClean="0">
                <a:solidFill>
                  <a:srgbClr val="9B1E24"/>
                </a:solidFill>
                <a:latin typeface="Times New Roman" panose="02020603050405020304" pitchFamily="18" charset="0"/>
                <a:cs typeface="Times New Roman" panose="02020603050405020304" pitchFamily="18" charset="0"/>
              </a:rPr>
              <a:t> </a:t>
            </a:r>
            <a:r>
              <a:rPr lang="en-US" b="1" dirty="0" err="1">
                <a:solidFill>
                  <a:srgbClr val="9B1E24"/>
                </a:solidFill>
                <a:latin typeface="Times New Roman" panose="02020603050405020304" pitchFamily="18" charset="0"/>
                <a:cs typeface="Times New Roman" panose="02020603050405020304" pitchFamily="18" charset="0"/>
              </a:rPr>
              <a:t>martyrii</a:t>
            </a:r>
            <a:r>
              <a:rPr lang="en-US" b="1" dirty="0">
                <a:solidFill>
                  <a:srgbClr val="9B1E24"/>
                </a:solidFill>
                <a:latin typeface="Times New Roman" panose="02020603050405020304" pitchFamily="18" charset="0"/>
                <a:cs typeface="Times New Roman" panose="02020603050405020304" pitchFamily="18" charset="0"/>
              </a:rPr>
              <a:t> ex parte </a:t>
            </a:r>
            <a:r>
              <a:rPr lang="en-US" b="1" dirty="0" err="1">
                <a:solidFill>
                  <a:srgbClr val="9B1E24"/>
                </a:solidFill>
                <a:latin typeface="Times New Roman" panose="02020603050405020304" pitchFamily="18" charset="0"/>
                <a:cs typeface="Times New Roman" panose="02020603050405020304" pitchFamily="18" charset="0"/>
              </a:rPr>
              <a:t>Servi</a:t>
            </a:r>
            <a:r>
              <a:rPr lang="en-US" b="1" dirty="0">
                <a:solidFill>
                  <a:srgbClr val="9B1E24"/>
                </a:solidFill>
                <a:latin typeface="Times New Roman" panose="02020603050405020304" pitchFamily="18" charset="0"/>
                <a:cs typeface="Times New Roman" panose="02020603050405020304" pitchFamily="18" charset="0"/>
              </a:rPr>
              <a:t> Dei”</a:t>
            </a:r>
            <a:r>
              <a:rPr lang="en-US" b="1" dirty="0">
                <a:latin typeface="Times New Roman" panose="02020603050405020304" pitchFamily="18" charset="0"/>
                <a:cs typeface="Times New Roman" panose="02020603050405020304" pitchFamily="18" charset="0"/>
              </a:rPr>
              <a:t>. When Brother James was back in the States for knee surgery, his relatives and some Brothers implored him not to go back to Guatemala, since the situation was very dangerous.  But he went!</a:t>
            </a:r>
          </a:p>
        </p:txBody>
      </p:sp>
      <p:sp>
        <p:nvSpPr>
          <p:cNvPr id="13" name="CasellaDiTesto 12"/>
          <p:cNvSpPr txBox="1"/>
          <p:nvPr/>
        </p:nvSpPr>
        <p:spPr>
          <a:xfrm rot="16200000">
            <a:off x="-809739" y="5040549"/>
            <a:ext cx="2142701" cy="523220"/>
          </a:xfrm>
          <a:prstGeom prst="rect">
            <a:avLst/>
          </a:prstGeom>
          <a:solidFill>
            <a:srgbClr val="9B1E24"/>
          </a:solidFill>
        </p:spPr>
        <p:txBody>
          <a:bodyPr wrap="square" rtlCol="0">
            <a:spAutoFit/>
          </a:bodyPr>
          <a:lstStyle/>
          <a:p>
            <a:pPr algn="ctr"/>
            <a:r>
              <a:rPr lang="it-IT" sz="2800" dirty="0" smtClean="0">
                <a:solidFill>
                  <a:schemeClr val="bg1"/>
                </a:solidFill>
                <a:latin typeface="Indivisa Text Serif" pitchFamily="50" charset="0"/>
              </a:rPr>
              <a:t> </a:t>
            </a:r>
            <a:endParaRPr lang="en-US" sz="2800" dirty="0">
              <a:solidFill>
                <a:schemeClr val="bg1"/>
              </a:solidFill>
              <a:latin typeface="Indivisa Text Serif" pitchFamily="50" charset="0"/>
            </a:endParaRPr>
          </a:p>
        </p:txBody>
      </p:sp>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500"/>
                                        <p:tgtEl>
                                          <p:spTgt spid="8"/>
                                        </p:tgtEl>
                                      </p:cBhvr>
                                    </p:animEffect>
                                  </p:childTnLst>
                                </p:cTn>
                              </p:par>
                            </p:childTnLst>
                          </p:cTn>
                        </p:par>
                        <p:par>
                          <p:cTn id="46" fill="hold">
                            <p:stCondLst>
                              <p:cond delay="5500"/>
                            </p:stCondLst>
                            <p:childTnLst>
                              <p:par>
                                <p:cTn id="47" presetID="22" presetClass="entr" presetSubtype="1"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p:bldP spid="10" grpId="0"/>
      <p:bldP spid="11" grpId="0"/>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8196" y="274317"/>
            <a:ext cx="4010296" cy="646331"/>
          </a:xfrm>
          <a:prstGeom prst="rect">
            <a:avLst/>
          </a:prstGeom>
          <a:noFill/>
        </p:spPr>
        <p:txBody>
          <a:bodyPr wrap="square" rtlCol="0">
            <a:spAutoFit/>
          </a:bodyPr>
          <a:lstStyle/>
          <a:p>
            <a:r>
              <a:rPr lang="it-IT"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The </a:t>
            </a:r>
            <a:r>
              <a:rPr lang="it-IT" sz="3600" b="1" dirty="0" err="1">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Martyrdom</a:t>
            </a:r>
            <a:endParaRPr lang="en-US" sz="3600" b="1" dirty="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3" name="Immagine 2" descr="tuta_miller.jpg"/>
          <p:cNvPicPr>
            <a:picLocks noChangeAspect="1"/>
          </p:cNvPicPr>
          <p:nvPr/>
        </p:nvPicPr>
        <p:blipFill>
          <a:blip r:embed="rId2"/>
          <a:stretch>
            <a:fillRect/>
          </a:stretch>
        </p:blipFill>
        <p:spPr>
          <a:xfrm>
            <a:off x="4208468" y="1255594"/>
            <a:ext cx="7464918" cy="5384042"/>
          </a:xfrm>
          <a:prstGeom prst="rect">
            <a:avLst/>
          </a:prstGeom>
        </p:spPr>
      </p:pic>
      <p:sp>
        <p:nvSpPr>
          <p:cNvPr id="4" name="CasellaDiTesto 3"/>
          <p:cNvSpPr txBox="1"/>
          <p:nvPr/>
        </p:nvSpPr>
        <p:spPr>
          <a:xfrm>
            <a:off x="0" y="4327395"/>
            <a:ext cx="5442857" cy="400110"/>
          </a:xfrm>
          <a:prstGeom prst="rect">
            <a:avLst/>
          </a:prstGeom>
          <a:solidFill>
            <a:srgbClr val="9B1E24"/>
          </a:solidFill>
        </p:spPr>
        <p:txBody>
          <a:bodyPr wrap="squar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The </a:t>
            </a:r>
            <a:r>
              <a:rPr lang="en-US" sz="2000" dirty="0" smtClean="0">
                <a:solidFill>
                  <a:schemeClr val="bg1"/>
                </a:solidFill>
                <a:latin typeface="Times New Roman" panose="02020603050405020304" pitchFamily="18" charset="0"/>
                <a:cs typeface="Times New Roman" panose="02020603050405020304" pitchFamily="18" charset="0"/>
              </a:rPr>
              <a:t>overalls of </a:t>
            </a:r>
            <a:r>
              <a:rPr lang="en-US" sz="2000" dirty="0">
                <a:solidFill>
                  <a:schemeClr val="bg1"/>
                </a:solidFill>
                <a:latin typeface="Times New Roman" panose="02020603050405020304" pitchFamily="18" charset="0"/>
                <a:cs typeface="Times New Roman" panose="02020603050405020304" pitchFamily="18" charset="0"/>
              </a:rPr>
              <a:t>Br. James with </a:t>
            </a:r>
            <a:r>
              <a:rPr lang="en-US" sz="2000" dirty="0" smtClean="0">
                <a:solidFill>
                  <a:schemeClr val="bg1"/>
                </a:solidFill>
                <a:latin typeface="Times New Roman" panose="02020603050405020304" pitchFamily="18" charset="0"/>
                <a:cs typeface="Times New Roman" panose="02020603050405020304" pitchFamily="18" charset="0"/>
              </a:rPr>
              <a:t>the </a:t>
            </a:r>
            <a:r>
              <a:rPr lang="en-US" sz="2000" dirty="0">
                <a:solidFill>
                  <a:schemeClr val="bg1"/>
                </a:solidFill>
                <a:latin typeface="Times New Roman" panose="02020603050405020304" pitchFamily="18" charset="0"/>
                <a:cs typeface="Times New Roman" panose="02020603050405020304" pitchFamily="18" charset="0"/>
              </a:rPr>
              <a:t>bullet </a:t>
            </a:r>
            <a:r>
              <a:rPr lang="en-US" sz="2000" dirty="0" smtClean="0">
                <a:solidFill>
                  <a:schemeClr val="bg1"/>
                </a:solidFill>
                <a:latin typeface="Times New Roman" panose="02020603050405020304" pitchFamily="18" charset="0"/>
                <a:cs typeface="Times New Roman" panose="02020603050405020304" pitchFamily="18" charset="0"/>
              </a:rPr>
              <a:t>holes </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rot="16200000">
            <a:off x="8501390" y="3167389"/>
            <a:ext cx="6858002" cy="523220"/>
          </a:xfrm>
          <a:prstGeom prst="rect">
            <a:avLst/>
          </a:prstGeom>
          <a:solidFill>
            <a:srgbClr val="9B1E24"/>
          </a:solidFill>
        </p:spPr>
        <p:txBody>
          <a:bodyPr wrap="square" rtlCol="0">
            <a:spAutoFit/>
          </a:bodyPr>
          <a:lstStyle/>
          <a:p>
            <a:pPr algn="ctr"/>
            <a:r>
              <a:rPr lang="it-IT" sz="2800" dirty="0" smtClean="0">
                <a:solidFill>
                  <a:schemeClr val="bg1"/>
                </a:solidFill>
                <a:latin typeface="Indivisa Text Serif" pitchFamily="50" charset="0"/>
              </a:rPr>
              <a:t> </a:t>
            </a:r>
            <a:endParaRPr lang="en-US" sz="2800" dirty="0">
              <a:solidFill>
                <a:schemeClr val="bg1"/>
              </a:solidFill>
              <a:latin typeface="Indivisa Text Serif" pitchFamily="50" charset="0"/>
            </a:endParaRPr>
          </a:p>
        </p:txBody>
      </p:sp>
    </p:spTree>
    <p:extLst>
      <p:ext uri="{BB962C8B-B14F-4D97-AF65-F5344CB8AC3E}">
        <p14:creationId xmlns:p14="http://schemas.microsoft.com/office/powerpoint/2010/main" val="1569638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par>
                          <p:cTn id="17" fill="hold">
                            <p:stCondLst>
                              <p:cond delay="2000"/>
                            </p:stCondLst>
                            <p:childTnLst>
                              <p:par>
                                <p:cTn id="18" presetID="16" presetClass="entr" presetSubtype="37"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out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TotalTime>
  <Words>734</Words>
  <Application>Microsoft Office PowerPoint</Application>
  <PresentationFormat>Widescreen</PresentationFormat>
  <Paragraphs>127</Paragraphs>
  <Slides>23</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23</vt:i4>
      </vt:variant>
    </vt:vector>
  </HeadingPairs>
  <TitlesOfParts>
    <vt:vector size="30" baseType="lpstr">
      <vt:lpstr>Arial</vt:lpstr>
      <vt:lpstr>Calibri</vt:lpstr>
      <vt:lpstr>Calibri Light</vt:lpstr>
      <vt:lpstr>Indivisa Text Serif</vt:lpstr>
      <vt:lpstr>Indivisa Text Serif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Fabio Parente</dc:creator>
  <cp:lastModifiedBy>Fabio Parente</cp:lastModifiedBy>
  <cp:revision>89</cp:revision>
  <dcterms:created xsi:type="dcterms:W3CDTF">2019-10-29T14:55:02Z</dcterms:created>
  <dcterms:modified xsi:type="dcterms:W3CDTF">2020-01-09T10:58:22Z</dcterms:modified>
</cp:coreProperties>
</file>